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04" autoAdjust="0"/>
    <p:restoredTop sz="96412" autoAdjust="0"/>
  </p:normalViewPr>
  <p:slideViewPr>
    <p:cSldViewPr snapToGrid="0">
      <p:cViewPr>
        <p:scale>
          <a:sx n="155" d="100"/>
          <a:sy n="155" d="100"/>
        </p:scale>
        <p:origin x="113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5419" y="669808"/>
            <a:ext cx="4083836" cy="57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18" y="585101"/>
            <a:ext cx="4123834" cy="5832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0413" y="412852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3560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lecha curvada hacia la izquierda 61"/>
          <p:cNvSpPr/>
          <p:nvPr/>
        </p:nvSpPr>
        <p:spPr>
          <a:xfrm rot="15011821">
            <a:off x="5554121" y="3715068"/>
            <a:ext cx="417179" cy="1056448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4853697" y="4042411"/>
            <a:ext cx="780166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CHILCA, CIENEGUILLA Y PACHACAMAC SAN JUAN DELURIGANCHO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PRECIPITACIONES/ </a:t>
            </a:r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Flecha curvada hacia la derecha 63"/>
          <p:cNvSpPr/>
          <p:nvPr/>
        </p:nvSpPr>
        <p:spPr>
          <a:xfrm rot="3759225">
            <a:off x="7234422" y="924356"/>
            <a:ext cx="248507" cy="1587523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0" name="Flecha curvada hacia la derecha 69"/>
          <p:cNvSpPr/>
          <p:nvPr/>
        </p:nvSpPr>
        <p:spPr>
          <a:xfrm rot="4250334">
            <a:off x="7137980" y="2589911"/>
            <a:ext cx="284874" cy="1902631"/>
          </a:xfrm>
          <a:prstGeom prst="curvedRightArrow">
            <a:avLst>
              <a:gd name="adj1" fmla="val 27326"/>
              <a:gd name="adj2" fmla="val 82574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2" name="Flecha curvada hacia la izquierda 81"/>
          <p:cNvSpPr/>
          <p:nvPr/>
        </p:nvSpPr>
        <p:spPr>
          <a:xfrm rot="16449732">
            <a:off x="960950" y="3037328"/>
            <a:ext cx="334243" cy="1546506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272900" y="3536514"/>
            <a:ext cx="67008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HUAURA</a:t>
            </a:r>
          </a:p>
          <a:p>
            <a:pPr algn="ctr"/>
            <a:r>
              <a:rPr lang="es-PE" sz="500" b="1" dirty="0" smtClean="0"/>
              <a:t>HUAMAYA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Flecha curvada hacia la derecha 83"/>
          <p:cNvSpPr/>
          <p:nvPr/>
        </p:nvSpPr>
        <p:spPr>
          <a:xfrm rot="3186944">
            <a:off x="2658041" y="2886220"/>
            <a:ext cx="284874" cy="157239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2892903" y="2994619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JUNIN, TARMA Y CHANCHAMAYO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PALCA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Flecha curvada hacia la izquierda 51"/>
          <p:cNvSpPr/>
          <p:nvPr/>
        </p:nvSpPr>
        <p:spPr>
          <a:xfrm rot="5400000">
            <a:off x="2958760" y="4002785"/>
            <a:ext cx="286572" cy="1378419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3309400" y="4412073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HUANCAVELICA</a:t>
            </a:r>
          </a:p>
          <a:p>
            <a:pPr algn="ctr"/>
            <a:r>
              <a:rPr lang="es-PE" sz="500" b="1" dirty="0" smtClean="0"/>
              <a:t>HUAYTARA</a:t>
            </a:r>
          </a:p>
          <a:p>
            <a:pPr algn="ctr"/>
            <a:r>
              <a:rPr lang="es-PE" sz="500" b="1" dirty="0" smtClean="0"/>
              <a:t>PILPICHACA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lecha curvada hacia la izquierda 52"/>
          <p:cNvSpPr/>
          <p:nvPr/>
        </p:nvSpPr>
        <p:spPr>
          <a:xfrm rot="2969318">
            <a:off x="7650620" y="4215508"/>
            <a:ext cx="333585" cy="977247"/>
          </a:xfrm>
          <a:prstGeom prst="curvedLeftArrow">
            <a:avLst>
              <a:gd name="adj1" fmla="val 14480"/>
              <a:gd name="adj2" fmla="val 42774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7459968" y="3220807"/>
            <a:ext cx="83023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PASCO</a:t>
            </a:r>
          </a:p>
          <a:p>
            <a:pPr algn="ctr"/>
            <a:r>
              <a:rPr lang="es-PE" sz="500" b="1" dirty="0" smtClean="0"/>
              <a:t>OXAPAMPA</a:t>
            </a:r>
          </a:p>
          <a:p>
            <a:pPr algn="ctr"/>
            <a:r>
              <a:rPr lang="es-PE" sz="500" b="1" dirty="0" smtClean="0"/>
              <a:t>CHONTABAMBA Y POZUZO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14,17 Y 18/03/2017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3186944">
            <a:off x="1912338" y="2002941"/>
            <a:ext cx="284874" cy="134326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091938" y="2086728"/>
            <a:ext cx="749598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OTUZCO, </a:t>
            </a:r>
          </a:p>
          <a:p>
            <a:pPr algn="ctr"/>
            <a:r>
              <a:rPr lang="es-PE" sz="500" b="1" dirty="0" smtClean="0"/>
              <a:t>PORVENIR, </a:t>
            </a:r>
          </a:p>
          <a:p>
            <a:pPr algn="ctr"/>
            <a:r>
              <a:rPr lang="es-PE" sz="500" b="1" dirty="0" smtClean="0"/>
              <a:t>VICTOR LARCO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HUAYCOS 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7755745" y="4243292"/>
            <a:ext cx="757172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APURIMAC</a:t>
            </a:r>
          </a:p>
          <a:p>
            <a:pPr algn="ctr"/>
            <a:r>
              <a:rPr lang="es-PE" sz="500" b="1" dirty="0" smtClean="0"/>
              <a:t>APURIMAC</a:t>
            </a:r>
          </a:p>
          <a:p>
            <a:pPr algn="ctr"/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echa curvada hacia la izquierda 31"/>
          <p:cNvSpPr/>
          <p:nvPr/>
        </p:nvSpPr>
        <p:spPr>
          <a:xfrm rot="20029753">
            <a:off x="5396700" y="1391983"/>
            <a:ext cx="286572" cy="1378419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997148" y="1349395"/>
            <a:ext cx="757172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CAJAMARCA</a:t>
            </a:r>
          </a:p>
          <a:p>
            <a:pPr algn="ctr"/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442963" y="1342670"/>
            <a:ext cx="78340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LORETO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TODO EL DEPARTAMENTO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echa curvada hacia la izquierda 33"/>
          <p:cNvSpPr/>
          <p:nvPr/>
        </p:nvSpPr>
        <p:spPr>
          <a:xfrm rot="6205826">
            <a:off x="6484396" y="1999579"/>
            <a:ext cx="333585" cy="1645781"/>
          </a:xfrm>
          <a:prstGeom prst="curvedLeftArrow">
            <a:avLst>
              <a:gd name="adj1" fmla="val 14480"/>
              <a:gd name="adj2" fmla="val 42774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6888713" y="2599886"/>
            <a:ext cx="78340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AMAZONAS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BAGUA, UTCUBAMA Y CONDORCANQUI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14771881">
            <a:off x="5216381" y="2962567"/>
            <a:ext cx="248507" cy="1271197"/>
          </a:xfrm>
          <a:prstGeom prst="curvedRightArrow">
            <a:avLst>
              <a:gd name="adj1" fmla="val 20845"/>
              <a:gd name="adj2" fmla="val 7163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4635059" y="3286309"/>
            <a:ext cx="7611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TRUJILLO, LAREDO, </a:t>
            </a:r>
            <a:r>
              <a:rPr lang="es-PE" sz="500" b="1" dirty="0" smtClean="0"/>
              <a:t>ASCOPE Y VIRU</a:t>
            </a:r>
            <a:endParaRPr lang="es-PE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14,15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lecha curvada hacia la izquierda 37"/>
          <p:cNvSpPr/>
          <p:nvPr/>
        </p:nvSpPr>
        <p:spPr>
          <a:xfrm rot="14050136">
            <a:off x="4761651" y="2065862"/>
            <a:ext cx="255629" cy="1023729"/>
          </a:xfrm>
          <a:prstGeom prst="curvedLeftArrow">
            <a:avLst>
              <a:gd name="adj1" fmla="val 22322"/>
              <a:gd name="adj2" fmla="val 6240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449558" y="2565942"/>
            <a:ext cx="754049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MORROPON</a:t>
            </a:r>
            <a:endParaRPr lang="es-PE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14,15, 17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derecha 38"/>
          <p:cNvSpPr/>
          <p:nvPr/>
        </p:nvSpPr>
        <p:spPr>
          <a:xfrm rot="14021045">
            <a:off x="1365919" y="4083476"/>
            <a:ext cx="284874" cy="157239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398851" y="4658294"/>
            <a:ext cx="1162129" cy="723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SAYAN, LURIGANCHO CHOSICA, CARABAYLLO, PUENTE PIEDRA, COMAS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UAYCOS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16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lecha curvada hacia la derecha 40"/>
          <p:cNvSpPr/>
          <p:nvPr/>
        </p:nvSpPr>
        <p:spPr>
          <a:xfrm rot="18848975">
            <a:off x="419808" y="1807722"/>
            <a:ext cx="319314" cy="1361810"/>
          </a:xfrm>
          <a:prstGeom prst="curvedRightArrow">
            <a:avLst>
              <a:gd name="adj1" fmla="val 19982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7254" y="1718117"/>
            <a:ext cx="878877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AYOTUN, NUEVA ARICA, PATAPO, PUCALA Y </a:t>
            </a:r>
            <a:r>
              <a:rPr lang="es-PE" sz="500" b="1" dirty="0" err="1" smtClean="0"/>
              <a:t>lAGUNAS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E INUNDACIONES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16223</TotalTime>
  <Words>204</Words>
  <Application>Microsoft Office PowerPoint</Application>
  <PresentationFormat>Presentación en pantalla (4:3)</PresentationFormat>
  <Paragraphs>69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445</cp:revision>
  <cp:lastPrinted>2017-02-13T21:29:27Z</cp:lastPrinted>
  <dcterms:created xsi:type="dcterms:W3CDTF">2016-01-13T16:13:53Z</dcterms:created>
  <dcterms:modified xsi:type="dcterms:W3CDTF">2017-03-19T14:20:33Z</dcterms:modified>
</cp:coreProperties>
</file>