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325" r:id="rId3"/>
    <p:sldId id="326" r:id="rId4"/>
    <p:sldId id="322" r:id="rId5"/>
    <p:sldId id="324" r:id="rId6"/>
    <p:sldId id="259" r:id="rId7"/>
  </p:sldIdLst>
  <p:sldSz cx="9144000" cy="6858000" type="screen4x3"/>
  <p:notesSz cx="6805613" cy="99441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7B91"/>
    <a:srgbClr val="FF3300"/>
    <a:srgbClr val="00FFFF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64" autoAdjust="0"/>
    <p:restoredTop sz="96433" autoAdjust="0"/>
  </p:normalViewPr>
  <p:slideViewPr>
    <p:cSldViewPr snapToGrid="0">
      <p:cViewPr varScale="1">
        <p:scale>
          <a:sx n="123" d="100"/>
          <a:sy n="123" d="100"/>
        </p:scale>
        <p:origin x="1134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19/03/2017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657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19/03/2017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524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19/03/2017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718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19/03/2017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628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19/03/2017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0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19/03/2017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685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19/03/2017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007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19/03/2017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555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19/03/2017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237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19/03/2017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849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19/03/2017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503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B86D-1AAE-4195-A06E-E8FEF04D5022}" type="datetimeFigureOut">
              <a:rPr lang="es-PE" smtClean="0"/>
              <a:t>19/03/2017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79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soporte-sigrid@cenepred.gob.pe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97470" y="3157495"/>
            <a:ext cx="8107680" cy="15474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ESCENARIO DE RIESGO </a:t>
            </a:r>
            <a:r>
              <a:rPr lang="es-PE" sz="24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IDENTIFICACIÓN DE PROBABLES LOCALIDADES AFECTADAS</a:t>
            </a:r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(PRONÓSTICO DE PRECIPITACIONES 19/03/2017 (09:00 HORAS)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2422" t="13889" r="62969" b="36574"/>
          <a:stretch/>
        </p:blipFill>
        <p:spPr>
          <a:xfrm>
            <a:off x="8279" y="666750"/>
            <a:ext cx="9135721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2"/>
          <a:srcRect l="17546" t="19717" r="68001" b="9820"/>
          <a:stretch/>
        </p:blipFill>
        <p:spPr>
          <a:xfrm>
            <a:off x="4858194" y="728173"/>
            <a:ext cx="4080862" cy="559556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7493" t="21233" r="68080" b="7562"/>
          <a:stretch/>
        </p:blipFill>
        <p:spPr>
          <a:xfrm>
            <a:off x="504840" y="697517"/>
            <a:ext cx="4053217" cy="562621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749359" y="403398"/>
            <a:ext cx="41421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muy alta </a:t>
            </a:r>
            <a:r>
              <a:rPr lang="es-PE" sz="10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inundación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Según el Pronóstico de Lluvias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82784" y="335602"/>
            <a:ext cx="40183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</a:t>
            </a:r>
            <a:r>
              <a:rPr lang="es-PE" sz="1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muy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alta por </a:t>
            </a:r>
            <a:r>
              <a:rPr lang="es-PE" sz="10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movimientos en masa </a:t>
            </a:r>
            <a:r>
              <a:rPr lang="es-PE" sz="1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Según el Pronóstico de Lluvias</a:t>
            </a:r>
            <a:endParaRPr lang="es-PE" sz="1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517672" y="46032"/>
            <a:ext cx="7044664" cy="278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1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comparativo del escenario de Riesgo del 18 marzo con las ocurrencias registradas por INDECI</a:t>
            </a:r>
            <a:endParaRPr lang="es-PE" sz="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lecha curvada hacia la izquierda 8"/>
          <p:cNvSpPr/>
          <p:nvPr/>
        </p:nvSpPr>
        <p:spPr>
          <a:xfrm rot="15011821">
            <a:off x="5668421" y="3696018"/>
            <a:ext cx="417179" cy="1056448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E" sz="1400">
              <a:solidFill>
                <a:schemeClr val="tx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967997" y="4023361"/>
            <a:ext cx="780166" cy="6617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LIMA</a:t>
            </a:r>
          </a:p>
          <a:p>
            <a:pPr algn="ctr"/>
            <a:r>
              <a:rPr lang="es-PE" sz="500" b="1" dirty="0" smtClean="0"/>
              <a:t>CHILCA, CIENEGUILLA Y PACHACAMAC SAN JUAN DELURIGANCHO</a:t>
            </a:r>
            <a:endParaRPr lang="pt-BR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PRECIPITACIONES/ </a:t>
            </a:r>
            <a:r>
              <a:rPr lang="es-PE" sz="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NUNDACIONES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Y 16/03/2017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Flecha curvada hacia la derecha 10"/>
          <p:cNvSpPr/>
          <p:nvPr/>
        </p:nvSpPr>
        <p:spPr>
          <a:xfrm rot="3759225">
            <a:off x="7348722" y="905306"/>
            <a:ext cx="248507" cy="1587523"/>
          </a:xfrm>
          <a:prstGeom prst="curvedRightArrow">
            <a:avLst>
              <a:gd name="adj1" fmla="val 27563"/>
              <a:gd name="adj2" fmla="val 89786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2" name="Flecha curvada hacia la derecha 11"/>
          <p:cNvSpPr/>
          <p:nvPr/>
        </p:nvSpPr>
        <p:spPr>
          <a:xfrm rot="4250334">
            <a:off x="7252280" y="2570861"/>
            <a:ext cx="284874" cy="1902631"/>
          </a:xfrm>
          <a:prstGeom prst="curvedRightArrow">
            <a:avLst>
              <a:gd name="adj1" fmla="val 27326"/>
              <a:gd name="adj2" fmla="val 82574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3" name="Flecha curvada hacia la izquierda 12"/>
          <p:cNvSpPr/>
          <p:nvPr/>
        </p:nvSpPr>
        <p:spPr>
          <a:xfrm rot="16449732">
            <a:off x="960950" y="3037328"/>
            <a:ext cx="334243" cy="1546506"/>
          </a:xfrm>
          <a:prstGeom prst="curvedLeftArrow">
            <a:avLst>
              <a:gd name="adj1" fmla="val 15386"/>
              <a:gd name="adj2" fmla="val 44963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72900" y="3536514"/>
            <a:ext cx="670088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500" b="1" dirty="0" smtClean="0"/>
              <a:t>LIMA</a:t>
            </a:r>
          </a:p>
          <a:p>
            <a:pPr algn="ctr"/>
            <a:r>
              <a:rPr lang="es-PE" sz="500" b="1" dirty="0" smtClean="0"/>
              <a:t>HUAURA</a:t>
            </a:r>
          </a:p>
          <a:p>
            <a:pPr algn="ctr"/>
            <a:r>
              <a:rPr lang="es-PE" sz="500" b="1" dirty="0" smtClean="0"/>
              <a:t>HUAMAYA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HUAYCO</a:t>
            </a:r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16/03/2017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Flecha curvada hacia la derecha 14"/>
          <p:cNvSpPr/>
          <p:nvPr/>
        </p:nvSpPr>
        <p:spPr>
          <a:xfrm rot="3186944">
            <a:off x="2658041" y="2886220"/>
            <a:ext cx="284874" cy="1572396"/>
          </a:xfrm>
          <a:prstGeom prst="curvedRightArrow">
            <a:avLst>
              <a:gd name="adj1" fmla="val 26266"/>
              <a:gd name="adj2" fmla="val 66358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2892903" y="2994619"/>
            <a:ext cx="749598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JUNIN, TARMA Y CHANCHAMAYO</a:t>
            </a:r>
          </a:p>
          <a:p>
            <a:pPr algn="ctr"/>
            <a:r>
              <a:rPr lang="es-PE" sz="500" b="1" dirty="0" smtClean="0"/>
              <a:t>PALCA</a:t>
            </a:r>
          </a:p>
          <a:p>
            <a:pPr algn="ctr"/>
            <a:r>
              <a:rPr lang="es-PE" sz="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ESLIZAMIENTOS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Flecha curvada hacia la izquierda 16"/>
          <p:cNvSpPr/>
          <p:nvPr/>
        </p:nvSpPr>
        <p:spPr>
          <a:xfrm rot="5400000">
            <a:off x="2958760" y="4002785"/>
            <a:ext cx="286572" cy="1378419"/>
          </a:xfrm>
          <a:prstGeom prst="curvedLeftArrow">
            <a:avLst>
              <a:gd name="adj1" fmla="val 22322"/>
              <a:gd name="adj2" fmla="val 79146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E" sz="1400">
              <a:solidFill>
                <a:schemeClr val="tx1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3309400" y="4412073"/>
            <a:ext cx="749598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HUANCAVELICA</a:t>
            </a:r>
          </a:p>
          <a:p>
            <a:pPr algn="ctr"/>
            <a:r>
              <a:rPr lang="es-PE" sz="500" b="1" dirty="0" smtClean="0"/>
              <a:t>HUAYTARA</a:t>
            </a:r>
          </a:p>
          <a:p>
            <a:pPr algn="ctr"/>
            <a:r>
              <a:rPr lang="es-PE" sz="500" b="1" dirty="0" smtClean="0"/>
              <a:t>PILPICHACA</a:t>
            </a:r>
          </a:p>
          <a:p>
            <a:pPr algn="ctr"/>
            <a:r>
              <a:rPr lang="es-PE" sz="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ESLIZAMIENTOS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Flecha curvada hacia la izquierda 18"/>
          <p:cNvSpPr/>
          <p:nvPr/>
        </p:nvSpPr>
        <p:spPr>
          <a:xfrm rot="2969318">
            <a:off x="7764920" y="4196458"/>
            <a:ext cx="333585" cy="977247"/>
          </a:xfrm>
          <a:prstGeom prst="curvedLeftArrow">
            <a:avLst>
              <a:gd name="adj1" fmla="val 14480"/>
              <a:gd name="adj2" fmla="val 42774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E" sz="1400">
              <a:solidFill>
                <a:schemeClr val="tx1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7574268" y="3201757"/>
            <a:ext cx="830237" cy="56938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500" b="1" dirty="0" smtClean="0"/>
              <a:t>PASCO</a:t>
            </a:r>
          </a:p>
          <a:p>
            <a:pPr algn="ctr"/>
            <a:r>
              <a:rPr lang="es-PE" sz="500" b="1" dirty="0" smtClean="0"/>
              <a:t>OXAPAMPA</a:t>
            </a:r>
          </a:p>
          <a:p>
            <a:pPr algn="ctr"/>
            <a:r>
              <a:rPr lang="es-PE" sz="500" b="1" dirty="0" smtClean="0"/>
              <a:t>CHONTABAMBA Y POZUZO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</a:t>
            </a:r>
            <a:endParaRPr lang="es-PE" sz="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14,17 Y 18/03/2017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Flecha curvada hacia la derecha 20"/>
          <p:cNvSpPr/>
          <p:nvPr/>
        </p:nvSpPr>
        <p:spPr>
          <a:xfrm rot="3186944">
            <a:off x="1912338" y="2002941"/>
            <a:ext cx="284874" cy="1343268"/>
          </a:xfrm>
          <a:prstGeom prst="curvedRightArrow">
            <a:avLst>
              <a:gd name="adj1" fmla="val 26266"/>
              <a:gd name="adj2" fmla="val 66358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2091938" y="2086728"/>
            <a:ext cx="749598" cy="6617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LA LIBERTAD</a:t>
            </a:r>
          </a:p>
          <a:p>
            <a:pPr algn="ctr"/>
            <a:r>
              <a:rPr lang="es-PE" sz="500" b="1" dirty="0" smtClean="0"/>
              <a:t>OTUZCO, </a:t>
            </a:r>
          </a:p>
          <a:p>
            <a:pPr algn="ctr"/>
            <a:r>
              <a:rPr lang="es-PE" sz="500" b="1" dirty="0" smtClean="0"/>
              <a:t>PORVENIR, </a:t>
            </a:r>
          </a:p>
          <a:p>
            <a:pPr algn="ctr"/>
            <a:r>
              <a:rPr lang="es-PE" sz="500" b="1" dirty="0" smtClean="0"/>
              <a:t>VICTOR LARCO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HUAYCOS DESLIZAMIENTOS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7870045" y="4224242"/>
            <a:ext cx="757172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APURIMAC</a:t>
            </a:r>
          </a:p>
          <a:p>
            <a:pPr algn="ctr"/>
            <a:r>
              <a:rPr lang="es-PE" sz="500" b="1" dirty="0" smtClean="0"/>
              <a:t>APURIMAC</a:t>
            </a:r>
          </a:p>
          <a:p>
            <a:pPr algn="ctr"/>
            <a:endParaRPr lang="es-PE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Flecha curvada hacia la izquierda 23"/>
          <p:cNvSpPr/>
          <p:nvPr/>
        </p:nvSpPr>
        <p:spPr>
          <a:xfrm rot="20029753">
            <a:off x="5511000" y="1372933"/>
            <a:ext cx="286572" cy="1378419"/>
          </a:xfrm>
          <a:prstGeom prst="curvedLeftArrow">
            <a:avLst>
              <a:gd name="adj1" fmla="val 22322"/>
              <a:gd name="adj2" fmla="val 79146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E" sz="1400">
              <a:solidFill>
                <a:schemeClr val="tx1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5111448" y="1330345"/>
            <a:ext cx="757172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CAJAMARCA</a:t>
            </a:r>
          </a:p>
          <a:p>
            <a:pPr algn="ctr"/>
            <a:r>
              <a:rPr lang="es-PE" sz="500" b="1" dirty="0" smtClean="0"/>
              <a:t>CAJAMARCA</a:t>
            </a:r>
          </a:p>
          <a:p>
            <a:pPr algn="ctr"/>
            <a:endParaRPr lang="es-PE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7557263" y="1323620"/>
            <a:ext cx="783408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LORETO</a:t>
            </a:r>
          </a:p>
          <a:p>
            <a:pPr algn="ctr"/>
            <a:r>
              <a:rPr lang="es-PE" sz="500" b="1" dirty="0" smtClean="0"/>
              <a:t>TODO EL DEPARTAMENTO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</a:t>
            </a:r>
            <a:endParaRPr lang="es-PE" sz="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Flecha curvada hacia la izquierda 26"/>
          <p:cNvSpPr/>
          <p:nvPr/>
        </p:nvSpPr>
        <p:spPr>
          <a:xfrm rot="6205826">
            <a:off x="6598696" y="1980529"/>
            <a:ext cx="333585" cy="1645781"/>
          </a:xfrm>
          <a:prstGeom prst="curvedLeftArrow">
            <a:avLst>
              <a:gd name="adj1" fmla="val 14480"/>
              <a:gd name="adj2" fmla="val 42774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E" sz="1400">
              <a:solidFill>
                <a:schemeClr val="tx1"/>
              </a:solidFill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7003013" y="2580836"/>
            <a:ext cx="783408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AMAZONAS</a:t>
            </a:r>
          </a:p>
          <a:p>
            <a:pPr algn="ctr"/>
            <a:r>
              <a:rPr lang="es-PE" sz="500" b="1" dirty="0" smtClean="0"/>
              <a:t>BAGUA, UTCUBAMA Y CONDORCANQUI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</a:t>
            </a:r>
            <a:endParaRPr lang="es-PE" sz="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Flecha curvada hacia la derecha 28"/>
          <p:cNvSpPr/>
          <p:nvPr/>
        </p:nvSpPr>
        <p:spPr>
          <a:xfrm rot="14771881">
            <a:off x="5330681" y="2943517"/>
            <a:ext cx="248507" cy="1271197"/>
          </a:xfrm>
          <a:prstGeom prst="curvedRightArrow">
            <a:avLst>
              <a:gd name="adj1" fmla="val 20845"/>
              <a:gd name="adj2" fmla="val 71638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4749359" y="3267259"/>
            <a:ext cx="761178" cy="5847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LA LIBERTAD</a:t>
            </a:r>
          </a:p>
          <a:p>
            <a:pPr algn="ctr"/>
            <a:r>
              <a:rPr lang="es-PE" sz="500" b="1" dirty="0" smtClean="0"/>
              <a:t>TRUJILLO, LAREDO, ASCOPE Y VIRU</a:t>
            </a:r>
          </a:p>
          <a:p>
            <a:pPr algn="ctr"/>
            <a:r>
              <a:rPr lang="es-PE" sz="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INTENSAS</a:t>
            </a:r>
            <a:r>
              <a:rPr lang="es-PE" sz="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PE" sz="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14,15 y 17/03/2017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Flecha curvada hacia la izquierda 30"/>
          <p:cNvSpPr/>
          <p:nvPr/>
        </p:nvSpPr>
        <p:spPr>
          <a:xfrm rot="14050136">
            <a:off x="599440" y="2023668"/>
            <a:ext cx="255629" cy="1023729"/>
          </a:xfrm>
          <a:prstGeom prst="curvedLeftArrow">
            <a:avLst>
              <a:gd name="adj1" fmla="val 22322"/>
              <a:gd name="adj2" fmla="val 62406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E" sz="1400">
              <a:solidFill>
                <a:schemeClr val="tx1"/>
              </a:solidFill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287347" y="2523748"/>
            <a:ext cx="754049" cy="5847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PIURA</a:t>
            </a:r>
          </a:p>
          <a:p>
            <a:pPr algn="ctr"/>
            <a:r>
              <a:rPr lang="es-PE" sz="500" b="1" dirty="0" smtClean="0"/>
              <a:t>MORROPON</a:t>
            </a:r>
          </a:p>
          <a:p>
            <a:pPr algn="ctr"/>
            <a:r>
              <a:rPr lang="es-PE" sz="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INTENSAS</a:t>
            </a:r>
            <a:r>
              <a:rPr lang="es-PE" sz="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PE" sz="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14,15, 17 y 18/03/2017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Flecha curvada hacia la derecha 32"/>
          <p:cNvSpPr/>
          <p:nvPr/>
        </p:nvSpPr>
        <p:spPr>
          <a:xfrm rot="14021045">
            <a:off x="1365919" y="4083476"/>
            <a:ext cx="284874" cy="1572396"/>
          </a:xfrm>
          <a:prstGeom prst="curvedRightArrow">
            <a:avLst>
              <a:gd name="adj1" fmla="val 26266"/>
              <a:gd name="adj2" fmla="val 66358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398851" y="4658294"/>
            <a:ext cx="1162129" cy="7232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LIMA</a:t>
            </a:r>
          </a:p>
          <a:p>
            <a:pPr algn="ctr"/>
            <a:r>
              <a:rPr lang="es-PE" sz="500" b="1" dirty="0" smtClean="0"/>
              <a:t>CAÑETE, HUAROCHIRI Y HUAURA</a:t>
            </a:r>
          </a:p>
          <a:p>
            <a:pPr algn="ctr"/>
            <a:r>
              <a:rPr lang="es-PE" sz="500" b="1" dirty="0" smtClean="0"/>
              <a:t>MALA, SAN ATONIO, CHICLA Y </a:t>
            </a:r>
            <a:r>
              <a:rPr lang="pt-BR" sz="500" b="1" dirty="0" smtClean="0"/>
              <a:t>SAYAN, LURIGANCHO CHOSICA, CARABAYLLO, PUENTE PIEDRA, COMAS</a:t>
            </a:r>
          </a:p>
          <a:p>
            <a:pPr algn="ctr"/>
            <a:r>
              <a:rPr lang="es-PE" sz="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UAYCOS Y DESLIZAMIENTO</a:t>
            </a:r>
            <a:endParaRPr lang="es-PE" sz="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08, 09 </a:t>
            </a:r>
            <a:r>
              <a:rPr lang="es-PE" sz="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11, 16 Y 17/03/2017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Flecha curvada hacia la derecha 34"/>
          <p:cNvSpPr/>
          <p:nvPr/>
        </p:nvSpPr>
        <p:spPr>
          <a:xfrm rot="18848975">
            <a:off x="4876758" y="1891008"/>
            <a:ext cx="319314" cy="1361810"/>
          </a:xfrm>
          <a:prstGeom prst="curvedRightArrow">
            <a:avLst>
              <a:gd name="adj1" fmla="val 19982"/>
              <a:gd name="adj2" fmla="val 66358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4278730" y="1816063"/>
            <a:ext cx="878877" cy="6617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500" b="1" dirty="0" smtClean="0"/>
              <a:t>LAMBAYEQUE</a:t>
            </a:r>
          </a:p>
          <a:p>
            <a:pPr algn="ctr"/>
            <a:r>
              <a:rPr lang="es-PE" sz="500" b="1" dirty="0" smtClean="0"/>
              <a:t>AYOTUN, NUEVA ARICA, PATAPO, PUCALA Y </a:t>
            </a:r>
            <a:r>
              <a:rPr lang="es-PE" sz="500" b="1" dirty="0" err="1" smtClean="0"/>
              <a:t>lAGUNAS</a:t>
            </a:r>
            <a:endParaRPr lang="es-PE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E INUNDACIONES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999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872538" y="0"/>
            <a:ext cx="5439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es-PE" b="1" dirty="0">
                <a:solidFill>
                  <a:srgbClr val="000000"/>
                </a:solidFill>
                <a:latin typeface="Calibri" panose="020F0502020204030204" pitchFamily="34" charset="0"/>
              </a:rPr>
              <a:t>ZONAS DE EXPOSICIÓN POR </a:t>
            </a:r>
            <a:r>
              <a:rPr lang="es-PE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MOVIMIENTOS EN MASA</a:t>
            </a:r>
            <a:endParaRPr lang="es-PE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6101" t="24203" r="66122" b="13610"/>
          <a:stretch/>
        </p:blipFill>
        <p:spPr>
          <a:xfrm>
            <a:off x="1476374" y="369332"/>
            <a:ext cx="6041499" cy="594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2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734342" y="0"/>
            <a:ext cx="5439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es-PE" b="1" dirty="0">
                <a:solidFill>
                  <a:srgbClr val="000000"/>
                </a:solidFill>
                <a:latin typeface="Calibri" panose="020F0502020204030204" pitchFamily="34" charset="0"/>
              </a:rPr>
              <a:t>ZONAS DE EXPOSICIÓN POR </a:t>
            </a:r>
            <a:r>
              <a:rPr lang="es-PE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INUNDACIÓN</a:t>
            </a:r>
            <a:endParaRPr lang="es-PE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6871" t="22870" r="66890" b="17956"/>
          <a:stretch/>
        </p:blipFill>
        <p:spPr>
          <a:xfrm>
            <a:off x="1577823" y="369332"/>
            <a:ext cx="5901168" cy="604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6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96039" y="4142940"/>
            <a:ext cx="3668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Consultas:</a:t>
            </a:r>
          </a:p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soporte-sigrid@cenepred.gob.pe</a:t>
            </a:r>
            <a:endParaRPr lang="es-P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15489</TotalTime>
  <Words>217</Words>
  <Application>Microsoft Office PowerPoint</Application>
  <PresentationFormat>Presentación en pantalla (4:3)</PresentationFormat>
  <Paragraphs>71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FORMACIÓN</dc:title>
  <dc:creator>Laura Aledo Uema</dc:creator>
  <cp:lastModifiedBy>MODULO20</cp:lastModifiedBy>
  <cp:revision>428</cp:revision>
  <cp:lastPrinted>2017-03-15T21:11:14Z</cp:lastPrinted>
  <dcterms:created xsi:type="dcterms:W3CDTF">2016-01-13T16:13:53Z</dcterms:created>
  <dcterms:modified xsi:type="dcterms:W3CDTF">2017-03-19T19:43:43Z</dcterms:modified>
</cp:coreProperties>
</file>