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325" r:id="rId3"/>
    <p:sldId id="327" r:id="rId4"/>
    <p:sldId id="322" r:id="rId5"/>
    <p:sldId id="324" r:id="rId6"/>
    <p:sldId id="259" r:id="rId7"/>
  </p:sldIdLst>
  <p:sldSz cx="9144000" cy="6858000" type="screen4x3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7B91"/>
    <a:srgbClr val="FF3300"/>
    <a:srgbClr val="00FFFF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180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657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524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71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628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0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685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21/03/2017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07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21/03/2017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55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21/03/2017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2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849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503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21/03/2017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79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97470" y="3157495"/>
            <a:ext cx="8107680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6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 </a:t>
            </a:r>
            <a:r>
              <a:rPr lang="es-PE" sz="24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  <a:r>
              <a:rPr lang="es-PE" sz="36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36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20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(PRONÓSTICO DE PRECIPITACIONES 20/03/2017 (12:00 HORAS)</a:t>
            </a:r>
            <a:endParaRPr lang="es-PE" sz="2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47" t="772" r="703"/>
          <a:stretch/>
        </p:blipFill>
        <p:spPr>
          <a:xfrm>
            <a:off x="0" y="526941"/>
            <a:ext cx="9144302" cy="515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696" y="732948"/>
            <a:ext cx="3909264" cy="558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31940" y="758586"/>
            <a:ext cx="3899586" cy="5580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749358" y="403398"/>
            <a:ext cx="41553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muy alta </a:t>
            </a:r>
            <a:r>
              <a:rPr lang="es-PE" sz="10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sz="10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</a:t>
            </a:r>
          </a:p>
          <a:p>
            <a:pPr algn="ctr"/>
            <a:r>
              <a:rPr lang="es-PE" sz="1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Lluvias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62126" y="386878"/>
            <a:ext cx="34449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</a:t>
            </a:r>
            <a:r>
              <a:rPr lang="es-PE" sz="1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 </a:t>
            </a:r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 </a:t>
            </a:r>
            <a:r>
              <a:rPr lang="es-PE" sz="10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Lluvias</a:t>
            </a:r>
            <a:endParaRPr lang="es-PE" sz="1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17672" y="46032"/>
            <a:ext cx="7044664" cy="278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1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comparativo del escenario de Riesgo del 20 marzo con las ocurrencias registradas por INDECI</a:t>
            </a:r>
            <a:endParaRPr lang="es-PE" sz="8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echa curvada hacia la derecha 6"/>
          <p:cNvSpPr/>
          <p:nvPr/>
        </p:nvSpPr>
        <p:spPr>
          <a:xfrm rot="14553065">
            <a:off x="1639039" y="4117951"/>
            <a:ext cx="331427" cy="1209960"/>
          </a:xfrm>
          <a:prstGeom prst="curvedRightArrow">
            <a:avLst>
              <a:gd name="adj1" fmla="val 26266"/>
              <a:gd name="adj2" fmla="val 66358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48751" y="4649566"/>
            <a:ext cx="1162129" cy="5078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LIMA</a:t>
            </a:r>
          </a:p>
          <a:p>
            <a:pPr algn="ctr"/>
            <a:r>
              <a:rPr lang="es-PE" sz="500" b="1" dirty="0" smtClean="0"/>
              <a:t>HUAROCHIRI, localidad </a:t>
            </a:r>
            <a:r>
              <a:rPr lang="es-PE" sz="500" b="1" dirty="0" err="1" smtClean="0"/>
              <a:t>Huinco</a:t>
            </a:r>
            <a:r>
              <a:rPr lang="es-PE" sz="500" b="1" dirty="0" smtClean="0"/>
              <a:t> distrito de San Pedro de Casta</a:t>
            </a:r>
            <a:endParaRPr lang="pt-BR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HUAYCOS</a:t>
            </a:r>
          </a:p>
          <a:p>
            <a:pPr algn="ctr"/>
            <a:r>
              <a:rPr lang="es-PE" sz="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lecha curvada hacia la derecha 9"/>
          <p:cNvSpPr/>
          <p:nvPr/>
        </p:nvSpPr>
        <p:spPr>
          <a:xfrm rot="15082934" flipH="1">
            <a:off x="590392" y="1958599"/>
            <a:ext cx="255972" cy="724466"/>
          </a:xfrm>
          <a:prstGeom prst="curvedRightArrow">
            <a:avLst>
              <a:gd name="adj1" fmla="val 26266"/>
              <a:gd name="adj2" fmla="val 66358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2" name="Flecha curvada hacia la derecha 11"/>
          <p:cNvSpPr/>
          <p:nvPr/>
        </p:nvSpPr>
        <p:spPr>
          <a:xfrm rot="14021045">
            <a:off x="915266" y="2648494"/>
            <a:ext cx="284874" cy="963278"/>
          </a:xfrm>
          <a:prstGeom prst="curvedRightArrow">
            <a:avLst>
              <a:gd name="adj1" fmla="val 26266"/>
              <a:gd name="adj2" fmla="val 66358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4060" y="3252927"/>
            <a:ext cx="1272230" cy="7232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LAMBAYEQUE</a:t>
            </a:r>
          </a:p>
          <a:p>
            <a:pPr algn="ctr"/>
            <a:r>
              <a:rPr lang="es-PE" sz="500" b="1" dirty="0" smtClean="0"/>
              <a:t>Rio La Leche, afecta </a:t>
            </a:r>
            <a:r>
              <a:rPr lang="es-PE" sz="500" b="1" dirty="0" err="1" smtClean="0"/>
              <a:t>Illimo</a:t>
            </a:r>
            <a:r>
              <a:rPr lang="es-PE" sz="500" b="1" dirty="0" smtClean="0"/>
              <a:t> y Pacora</a:t>
            </a:r>
          </a:p>
          <a:p>
            <a:pPr algn="ctr"/>
            <a:r>
              <a:rPr lang="es-PE" sz="500" b="1" dirty="0" err="1" smtClean="0"/>
              <a:t>Pitipo</a:t>
            </a:r>
            <a:r>
              <a:rPr lang="es-PE" sz="500" b="1" dirty="0" smtClean="0"/>
              <a:t> afectación Puente </a:t>
            </a:r>
            <a:r>
              <a:rPr lang="es-PE" sz="500" b="1" dirty="0" err="1" smtClean="0"/>
              <a:t>Puchaca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Crecida Quebrada </a:t>
            </a:r>
            <a:r>
              <a:rPr lang="es-PE" sz="500" b="1" dirty="0" err="1" smtClean="0"/>
              <a:t>Colan</a:t>
            </a:r>
            <a:endParaRPr lang="es-PE" sz="500" b="1" dirty="0" smtClean="0"/>
          </a:p>
          <a:p>
            <a:pPr algn="ctr"/>
            <a:r>
              <a:rPr lang="pt-BR" sz="500" b="1" dirty="0" smtClean="0"/>
              <a:t>Puerto Arturo, Reque, </a:t>
            </a:r>
            <a:r>
              <a:rPr lang="pt-BR" sz="500" b="1" dirty="0" err="1" smtClean="0"/>
              <a:t>Callanca</a:t>
            </a:r>
            <a:r>
              <a:rPr lang="pt-BR" sz="500" b="1" dirty="0"/>
              <a:t> </a:t>
            </a:r>
            <a:r>
              <a:rPr lang="pt-BR" sz="500" b="1" dirty="0" smtClean="0"/>
              <a:t>y </a:t>
            </a:r>
            <a:r>
              <a:rPr lang="pt-BR" sz="500" b="1" dirty="0" err="1" smtClean="0"/>
              <a:t>Monsefu</a:t>
            </a:r>
            <a:endParaRPr lang="pt-BR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DESBORDE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lecha curvada hacia la derecha 13"/>
          <p:cNvSpPr/>
          <p:nvPr/>
        </p:nvSpPr>
        <p:spPr>
          <a:xfrm rot="5400000">
            <a:off x="1993608" y="2439614"/>
            <a:ext cx="336322" cy="1221720"/>
          </a:xfrm>
          <a:prstGeom prst="curvedRightArrow">
            <a:avLst>
              <a:gd name="adj1" fmla="val 27563"/>
              <a:gd name="adj2" fmla="val 89786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107463" y="2833980"/>
            <a:ext cx="1162129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LA LIBERTAD</a:t>
            </a:r>
          </a:p>
          <a:p>
            <a:pPr algn="ctr"/>
            <a:r>
              <a:rPr lang="es-PE" sz="500" b="1" dirty="0" smtClean="0"/>
              <a:t>Quebrada El León, </a:t>
            </a:r>
          </a:p>
          <a:p>
            <a:pPr algn="ctr"/>
            <a:r>
              <a:rPr lang="es-PE" sz="500" b="1" dirty="0" smtClean="0"/>
              <a:t>Huanchaco inundado</a:t>
            </a:r>
            <a:endParaRPr lang="pt-BR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ACTIVACION QUEBRADAS</a:t>
            </a:r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-1" y="2511188"/>
            <a:ext cx="906651" cy="5693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PIURA</a:t>
            </a:r>
          </a:p>
          <a:p>
            <a:pPr algn="ctr"/>
            <a:r>
              <a:rPr lang="es-PE" sz="500" b="1" dirty="0" smtClean="0"/>
              <a:t>Quebrada </a:t>
            </a:r>
            <a:r>
              <a:rPr lang="es-PE" sz="500" b="1" dirty="0" err="1" smtClean="0"/>
              <a:t>Charanal</a:t>
            </a:r>
            <a:r>
              <a:rPr lang="es-PE" sz="500" b="1" dirty="0" smtClean="0"/>
              <a:t>, Chulucanas, aislamiento de varios CCPP</a:t>
            </a:r>
            <a:endParaRPr lang="pt-BR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DESBORDE QDA </a:t>
            </a:r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lecha curvada hacia la derecha 14"/>
          <p:cNvSpPr/>
          <p:nvPr/>
        </p:nvSpPr>
        <p:spPr>
          <a:xfrm rot="20183011" flipV="1">
            <a:off x="5091880" y="2387808"/>
            <a:ext cx="319314" cy="1932628"/>
          </a:xfrm>
          <a:prstGeom prst="curvedRightArrow">
            <a:avLst>
              <a:gd name="adj1" fmla="val 20085"/>
              <a:gd name="adj2" fmla="val 76655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7" name="Flecha curvada hacia la derecha 16"/>
          <p:cNvSpPr/>
          <p:nvPr/>
        </p:nvSpPr>
        <p:spPr>
          <a:xfrm rot="20834714" flipV="1">
            <a:off x="5226546" y="2773217"/>
            <a:ext cx="311426" cy="1477425"/>
          </a:xfrm>
          <a:prstGeom prst="curvedRightArrow">
            <a:avLst>
              <a:gd name="adj1" fmla="val 20085"/>
              <a:gd name="adj2" fmla="val 76655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8" name="Flecha curvada hacia la derecha 17"/>
          <p:cNvSpPr/>
          <p:nvPr/>
        </p:nvSpPr>
        <p:spPr>
          <a:xfrm flipV="1">
            <a:off x="5292802" y="3053219"/>
            <a:ext cx="319314" cy="1146795"/>
          </a:xfrm>
          <a:prstGeom prst="curvedRightArrow">
            <a:avLst>
              <a:gd name="adj1" fmla="val 20085"/>
              <a:gd name="adj2" fmla="val 76655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009902" y="3784516"/>
            <a:ext cx="828313" cy="41549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500" b="1" dirty="0" smtClean="0"/>
              <a:t>PIURA, LAMBAYEQUE, LA LIBERTAD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652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1" grpId="0" animBg="1"/>
      <p:bldP spid="14" grpId="0" animBg="1"/>
      <p:bldP spid="13" grpId="0" animBg="1"/>
      <p:bldP spid="9" grpId="0" animBg="1"/>
      <p:bldP spid="15" grpId="0" animBg="1"/>
      <p:bldP spid="17" grpId="0" animBg="1"/>
      <p:bldP spid="18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72538" y="0"/>
            <a:ext cx="5439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s-PE" b="1" dirty="0">
                <a:solidFill>
                  <a:srgbClr val="000000"/>
                </a:solidFill>
                <a:latin typeface="Calibri" panose="020F0502020204030204" pitchFamily="34" charset="0"/>
              </a:rPr>
              <a:t>ZONAS DE EXPOSICIÓN POR </a:t>
            </a:r>
            <a:r>
              <a:rPr lang="es-PE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MOVIMIENTOS EN MASA</a:t>
            </a:r>
            <a:endParaRPr lang="es-PE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425767"/>
            <a:ext cx="6248400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2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34342" y="0"/>
            <a:ext cx="5439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s-PE" b="1" dirty="0">
                <a:solidFill>
                  <a:srgbClr val="000000"/>
                </a:solidFill>
                <a:latin typeface="Calibri" panose="020F0502020204030204" pitchFamily="34" charset="0"/>
              </a:rPr>
              <a:t>ZONAS DE EXPOSICIÓN POR </a:t>
            </a:r>
            <a:r>
              <a:rPr lang="es-PE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INUNDACIÓN</a:t>
            </a:r>
            <a:endParaRPr lang="es-PE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912" y="369332"/>
            <a:ext cx="6096188" cy="586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6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6039" y="4142940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15990</TotalTime>
  <Words>139</Words>
  <Application>Microsoft Office PowerPoint</Application>
  <PresentationFormat>Presentación en pantalla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447</cp:revision>
  <cp:lastPrinted>2017-03-15T21:11:14Z</cp:lastPrinted>
  <dcterms:created xsi:type="dcterms:W3CDTF">2016-01-13T16:13:53Z</dcterms:created>
  <dcterms:modified xsi:type="dcterms:W3CDTF">2017-03-21T13:52:00Z</dcterms:modified>
</cp:coreProperties>
</file>