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25" r:id="rId3"/>
    <p:sldId id="327" r:id="rId4"/>
    <p:sldId id="322" r:id="rId5"/>
    <p:sldId id="324" r:id="rId6"/>
    <p:sldId id="328" r:id="rId7"/>
    <p:sldId id="329" r:id="rId8"/>
    <p:sldId id="259" r:id="rId9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ESCENARIO DE 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PRECIPITACIONES 20/03/2017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47" t="772" r="703"/>
          <a:stretch/>
        </p:blipFill>
        <p:spPr>
          <a:xfrm>
            <a:off x="0" y="526941"/>
            <a:ext cx="9144302" cy="51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96" y="732948"/>
            <a:ext cx="3909264" cy="558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1940" y="758586"/>
            <a:ext cx="3899586" cy="5580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49358" y="403398"/>
            <a:ext cx="4155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0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</a:t>
            </a:r>
          </a:p>
          <a:p>
            <a:pPr algn="ctr"/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62126" y="386878"/>
            <a:ext cx="344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17672" y="46032"/>
            <a:ext cx="7044664" cy="278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20 marzo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echa curvada hacia la derecha 6"/>
          <p:cNvSpPr/>
          <p:nvPr/>
        </p:nvSpPr>
        <p:spPr>
          <a:xfrm rot="14553065">
            <a:off x="1639039" y="4117951"/>
            <a:ext cx="331427" cy="1209960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48751" y="4649566"/>
            <a:ext cx="1162129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HUAROCHIRI, localidad </a:t>
            </a:r>
            <a:r>
              <a:rPr lang="es-PE" sz="500" b="1" dirty="0" err="1" smtClean="0"/>
              <a:t>Huinco</a:t>
            </a:r>
            <a:r>
              <a:rPr lang="es-PE" sz="500" b="1" dirty="0" smtClean="0"/>
              <a:t> distrito de San Pedro de Casta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HUAYCOS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lecha curvada hacia la derecha 9"/>
          <p:cNvSpPr/>
          <p:nvPr/>
        </p:nvSpPr>
        <p:spPr>
          <a:xfrm rot="15082934" flipH="1">
            <a:off x="648459" y="2000311"/>
            <a:ext cx="167545" cy="72501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Flecha curvada hacia la derecha 11"/>
          <p:cNvSpPr/>
          <p:nvPr/>
        </p:nvSpPr>
        <p:spPr>
          <a:xfrm rot="13015483">
            <a:off x="5156982" y="2737306"/>
            <a:ext cx="230488" cy="97110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588413" y="3280148"/>
            <a:ext cx="1067645" cy="8002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Rio La Leche, afecta </a:t>
            </a:r>
            <a:r>
              <a:rPr lang="es-PE" sz="500" b="1" dirty="0" err="1" smtClean="0"/>
              <a:t>Illimo</a:t>
            </a:r>
            <a:r>
              <a:rPr lang="es-PE" sz="500" b="1" dirty="0" smtClean="0"/>
              <a:t> </a:t>
            </a:r>
            <a:r>
              <a:rPr lang="es-PE" sz="500" b="1" dirty="0" smtClean="0"/>
              <a:t>y Pacora</a:t>
            </a:r>
          </a:p>
          <a:p>
            <a:pPr algn="ctr"/>
            <a:r>
              <a:rPr lang="es-PE" sz="500" b="1" dirty="0" err="1" smtClean="0"/>
              <a:t>Pitipo</a:t>
            </a:r>
            <a:r>
              <a:rPr lang="es-PE" sz="500" b="1" dirty="0" smtClean="0"/>
              <a:t> afectación Puente </a:t>
            </a:r>
            <a:r>
              <a:rPr lang="es-PE" sz="500" b="1" dirty="0" err="1" smtClean="0"/>
              <a:t>Puchaca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Crecida </a:t>
            </a:r>
            <a:r>
              <a:rPr lang="es-PE" sz="500" b="1" dirty="0" smtClean="0"/>
              <a:t>Quebrada </a:t>
            </a:r>
            <a:r>
              <a:rPr lang="es-PE" sz="500" b="1" dirty="0" err="1" smtClean="0"/>
              <a:t>Colan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Puerto Arturo, Reque, </a:t>
            </a:r>
            <a:r>
              <a:rPr lang="pt-BR" sz="500" b="1" dirty="0" err="1" smtClean="0"/>
              <a:t>Callanca</a:t>
            </a:r>
            <a:r>
              <a:rPr lang="pt-BR" sz="500" b="1" dirty="0"/>
              <a:t> </a:t>
            </a:r>
            <a:r>
              <a:rPr lang="pt-BR" sz="500" b="1" dirty="0" smtClean="0"/>
              <a:t>y </a:t>
            </a:r>
            <a:r>
              <a:rPr lang="pt-BR" sz="500" b="1" dirty="0" err="1" smtClean="0"/>
              <a:t>Monsefu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echa curvada hacia la derecha 13"/>
          <p:cNvSpPr/>
          <p:nvPr/>
        </p:nvSpPr>
        <p:spPr>
          <a:xfrm rot="5400000">
            <a:off x="1976450" y="2515781"/>
            <a:ext cx="259139" cy="1078902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094755" y="2735589"/>
            <a:ext cx="965145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Quebrada El </a:t>
            </a:r>
            <a:r>
              <a:rPr lang="es-PE" sz="500" b="1" dirty="0" smtClean="0"/>
              <a:t>León, 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Huanchaco inundado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QUEBRADAS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3821" y="2444662"/>
            <a:ext cx="865947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PIURA</a:t>
            </a:r>
          </a:p>
          <a:p>
            <a:pPr algn="ctr"/>
            <a:r>
              <a:rPr lang="es-PE" sz="500" b="1" dirty="0" smtClean="0"/>
              <a:t>Quebrada </a:t>
            </a:r>
            <a:r>
              <a:rPr lang="es-PE" sz="500" b="1" dirty="0" err="1" smtClean="0"/>
              <a:t>Charanal</a:t>
            </a:r>
            <a:r>
              <a:rPr lang="es-PE" sz="500" b="1" dirty="0" smtClean="0"/>
              <a:t>, Chulucanas, aislamiento de varios CCPP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ACTIVACIÓN DE QUEBRADAS 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 curvada hacia la derecha 14"/>
          <p:cNvSpPr/>
          <p:nvPr/>
        </p:nvSpPr>
        <p:spPr>
          <a:xfrm rot="20183011" flipV="1">
            <a:off x="1023635" y="2395447"/>
            <a:ext cx="319314" cy="1616111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7" name="Flecha curvada hacia la derecha 16"/>
          <p:cNvSpPr/>
          <p:nvPr/>
        </p:nvSpPr>
        <p:spPr>
          <a:xfrm rot="20834714" flipV="1">
            <a:off x="1209499" y="2775750"/>
            <a:ext cx="250723" cy="1360110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" name="Flecha curvada hacia la derecha 17"/>
          <p:cNvSpPr/>
          <p:nvPr/>
        </p:nvSpPr>
        <p:spPr>
          <a:xfrm flipV="1">
            <a:off x="1287957" y="3047604"/>
            <a:ext cx="241390" cy="1048152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46790" y="3680258"/>
            <a:ext cx="802659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PIURA, LAMBAYEQUE, LA LIBERTAD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derecha 18"/>
          <p:cNvSpPr/>
          <p:nvPr/>
        </p:nvSpPr>
        <p:spPr>
          <a:xfrm rot="3660942">
            <a:off x="6023781" y="1827445"/>
            <a:ext cx="198656" cy="1026140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132728" y="1828389"/>
            <a:ext cx="694309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AMAZONAS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UTCUBAMBA</a:t>
            </a:r>
          </a:p>
          <a:p>
            <a:pPr algn="ctr"/>
            <a:r>
              <a:rPr lang="es-PE" sz="500" b="1" dirty="0" smtClean="0"/>
              <a:t>EL MILAGRO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5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1" grpId="0" animBg="1"/>
      <p:bldP spid="14" grpId="0" animBg="1"/>
      <p:bldP spid="13" grpId="0" animBg="1"/>
      <p:bldP spid="9" grpId="0" animBg="1"/>
      <p:bldP spid="15" grpId="0" animBg="1"/>
      <p:bldP spid="17" grpId="0" animBg="1"/>
      <p:bldP spid="18" grpId="0" animBg="1"/>
      <p:bldP spid="16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72538" y="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MOVIMIENTOS EN MASA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425767"/>
            <a:ext cx="62484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34342" y="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INUNDACIÓN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12" y="369332"/>
            <a:ext cx="6096188" cy="58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0077" y="709671"/>
            <a:ext cx="4023902" cy="5688000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883" y="709671"/>
            <a:ext cx="4026164" cy="5688000"/>
          </a:xfrm>
          <a:prstGeom prst="rect">
            <a:avLst/>
          </a:prstGeom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5221482" y="446128"/>
            <a:ext cx="2925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0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</a:t>
            </a:r>
          </a:p>
          <a:p>
            <a:pPr algn="ctr"/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45189" y="438154"/>
            <a:ext cx="344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Lluvias</a:t>
            </a:r>
            <a:endParaRPr lang="es-PE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90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00864" y="1495518"/>
            <a:ext cx="4288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MOVIMIENTOS EN MASA</a:t>
            </a:r>
            <a:endParaRPr lang="es-PE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225265" y="1392966"/>
            <a:ext cx="2059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</a:t>
            </a:r>
            <a:r>
              <a:rPr lang="es-PE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EXPOSICIÓN</a:t>
            </a:r>
          </a:p>
          <a:p>
            <a:pPr algn="ctr" fontAlgn="t"/>
            <a:r>
              <a:rPr lang="es-PE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POR </a:t>
            </a:r>
            <a:r>
              <a:rPr lang="es-PE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INUNDACIÓN</a:t>
            </a:r>
            <a:endParaRPr lang="es-PE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9" y="2025313"/>
            <a:ext cx="4915586" cy="2200582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12" y="2029606"/>
            <a:ext cx="2495898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16101</TotalTime>
  <Words>194</Words>
  <Application>Microsoft Office PowerPoint</Application>
  <PresentationFormat>Presentación en pantalla (4:3)</PresentationFormat>
  <Paragraphs>42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451</cp:revision>
  <cp:lastPrinted>2017-03-15T21:11:14Z</cp:lastPrinted>
  <dcterms:created xsi:type="dcterms:W3CDTF">2016-01-13T16:13:53Z</dcterms:created>
  <dcterms:modified xsi:type="dcterms:W3CDTF">2017-03-21T15:39:58Z</dcterms:modified>
</cp:coreProperties>
</file>