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27" r:id="rId3"/>
    <p:sldId id="259" r:id="rId4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6433" autoAdjust="0"/>
  </p:normalViewPr>
  <p:slideViewPr>
    <p:cSldViewPr snapToGrid="0">
      <p:cViewPr>
        <p:scale>
          <a:sx n="150" d="100"/>
          <a:sy n="150" d="100"/>
        </p:scale>
        <p:origin x="594" y="-14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ESCENARIO DE 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21/03/2017 (09:00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49358" y="403398"/>
            <a:ext cx="4155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0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</a:t>
            </a:r>
          </a:p>
          <a:p>
            <a:pPr algn="ctr"/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62126" y="386878"/>
            <a:ext cx="344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</a:t>
            </a:r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/>
          <a:srcRect l="67639" t="13367" r="17986" b="16263"/>
          <a:stretch/>
        </p:blipFill>
        <p:spPr>
          <a:xfrm>
            <a:off x="4718134" y="773701"/>
            <a:ext cx="4086693" cy="562660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l="67564" t="11042" r="18129" b="18093"/>
          <a:stretch/>
        </p:blipFill>
        <p:spPr>
          <a:xfrm>
            <a:off x="501949" y="729587"/>
            <a:ext cx="4020319" cy="5601123"/>
          </a:xfrm>
          <a:prstGeom prst="rect">
            <a:avLst/>
          </a:prstGeom>
        </p:spPr>
      </p:pic>
      <p:sp>
        <p:nvSpPr>
          <p:cNvPr id="24" name="Flecha curvada hacia la derecha 23"/>
          <p:cNvSpPr/>
          <p:nvPr/>
        </p:nvSpPr>
        <p:spPr>
          <a:xfrm rot="14553065">
            <a:off x="1639039" y="4117951"/>
            <a:ext cx="331427" cy="1209960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48751" y="4649566"/>
            <a:ext cx="1162129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HUAROCHIRI, localidad </a:t>
            </a:r>
            <a:r>
              <a:rPr lang="es-PE" sz="500" b="1" dirty="0" err="1" smtClean="0"/>
              <a:t>Huinco</a:t>
            </a:r>
            <a:r>
              <a:rPr lang="es-PE" sz="500" b="1" dirty="0" smtClean="0"/>
              <a:t> distrito de San Pedro de Casta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HUAYCOS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15082934" flipH="1">
            <a:off x="648459" y="2000311"/>
            <a:ext cx="167545" cy="72501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7" name="Flecha curvada hacia la derecha 26"/>
          <p:cNvSpPr/>
          <p:nvPr/>
        </p:nvSpPr>
        <p:spPr>
          <a:xfrm rot="13015483">
            <a:off x="5156982" y="2737306"/>
            <a:ext cx="230488" cy="97110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588413" y="3280148"/>
            <a:ext cx="1067645" cy="8002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Rio La Leche, afecta </a:t>
            </a:r>
            <a:r>
              <a:rPr lang="es-PE" sz="500" b="1" dirty="0" err="1" smtClean="0"/>
              <a:t>Illimo</a:t>
            </a:r>
            <a:r>
              <a:rPr lang="es-PE" sz="500" b="1" dirty="0" smtClean="0"/>
              <a:t> y Pacora</a:t>
            </a:r>
          </a:p>
          <a:p>
            <a:pPr algn="ctr"/>
            <a:r>
              <a:rPr lang="es-PE" sz="500" b="1" dirty="0" err="1" smtClean="0"/>
              <a:t>Pitipo</a:t>
            </a:r>
            <a:r>
              <a:rPr lang="es-PE" sz="500" b="1" dirty="0" smtClean="0"/>
              <a:t> afectación Puente </a:t>
            </a:r>
            <a:r>
              <a:rPr lang="es-PE" sz="500" b="1" dirty="0" err="1" smtClean="0"/>
              <a:t>Puchaca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Crecida Quebrada </a:t>
            </a:r>
            <a:r>
              <a:rPr lang="es-PE" sz="500" b="1" dirty="0" err="1" smtClean="0"/>
              <a:t>Colan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Puerto Arturo, Reque, </a:t>
            </a:r>
            <a:r>
              <a:rPr lang="pt-BR" sz="500" b="1" dirty="0" err="1" smtClean="0"/>
              <a:t>Callanca</a:t>
            </a:r>
            <a:r>
              <a:rPr lang="pt-BR" sz="500" b="1" dirty="0"/>
              <a:t> </a:t>
            </a:r>
            <a:r>
              <a:rPr lang="pt-BR" sz="500" b="1" dirty="0" smtClean="0"/>
              <a:t>y </a:t>
            </a:r>
            <a:r>
              <a:rPr lang="pt-BR" sz="500" b="1" dirty="0" err="1" smtClean="0"/>
              <a:t>Monsefu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5400000">
            <a:off x="1976450" y="2515781"/>
            <a:ext cx="259139" cy="10789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094755" y="2735589"/>
            <a:ext cx="965145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Quebrada El León, </a:t>
            </a:r>
          </a:p>
          <a:p>
            <a:pPr algn="ctr"/>
            <a:r>
              <a:rPr lang="es-PE" sz="500" b="1" dirty="0" smtClean="0"/>
              <a:t>Huanchaco inundado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QUEBRADAS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-3821" y="2444662"/>
            <a:ext cx="865947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smtClean="0"/>
              <a:t>Quebrada </a:t>
            </a:r>
            <a:r>
              <a:rPr lang="es-PE" sz="500" b="1" dirty="0" err="1" smtClean="0"/>
              <a:t>Charanal</a:t>
            </a:r>
            <a:r>
              <a:rPr lang="es-PE" sz="500" b="1" dirty="0" smtClean="0"/>
              <a:t>, Chulucanas, aislamiento de varios CCPP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ACTIVACIÓN DE QUEBRADAS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echa curvada hacia la derecha 31"/>
          <p:cNvSpPr/>
          <p:nvPr/>
        </p:nvSpPr>
        <p:spPr>
          <a:xfrm rot="20183011" flipV="1">
            <a:off x="1023635" y="2395447"/>
            <a:ext cx="319314" cy="1616111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3" name="Flecha curvada hacia la derecha 32"/>
          <p:cNvSpPr/>
          <p:nvPr/>
        </p:nvSpPr>
        <p:spPr>
          <a:xfrm rot="20834714" flipV="1">
            <a:off x="1209499" y="2775750"/>
            <a:ext cx="250723" cy="1360110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Flecha curvada hacia la derecha 33"/>
          <p:cNvSpPr/>
          <p:nvPr/>
        </p:nvSpPr>
        <p:spPr>
          <a:xfrm flipV="1">
            <a:off x="1287957" y="3047604"/>
            <a:ext cx="241390" cy="1048152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846790" y="3680258"/>
            <a:ext cx="802659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PIURA, LAMBAYEQUE, LA LIBERTAD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Flecha curvada hacia la derecha 35"/>
          <p:cNvSpPr/>
          <p:nvPr/>
        </p:nvSpPr>
        <p:spPr>
          <a:xfrm rot="20064196">
            <a:off x="5574364" y="2049830"/>
            <a:ext cx="198656" cy="789663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5370076" y="1722500"/>
            <a:ext cx="607231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AMAZONAS</a:t>
            </a:r>
          </a:p>
          <a:p>
            <a:pPr algn="ctr"/>
            <a:r>
              <a:rPr lang="es-PE" sz="500" b="1" dirty="0" smtClean="0"/>
              <a:t>UTCUBAMBA</a:t>
            </a:r>
          </a:p>
          <a:p>
            <a:pPr algn="ctr"/>
            <a:r>
              <a:rPr lang="es-PE" sz="500" b="1" dirty="0" smtClean="0"/>
              <a:t>EL MILAGRO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Flecha curvada hacia la derecha 37"/>
          <p:cNvSpPr/>
          <p:nvPr/>
        </p:nvSpPr>
        <p:spPr>
          <a:xfrm rot="20064196">
            <a:off x="2517883" y="3724641"/>
            <a:ext cx="198656" cy="789663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2310048" y="3483216"/>
            <a:ext cx="777733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CUSCO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LA CONVENCIÓN</a:t>
            </a:r>
          </a:p>
          <a:p>
            <a:pPr algn="ctr"/>
            <a:r>
              <a:rPr lang="pt-BR" sz="500" b="1" dirty="0" smtClean="0"/>
              <a:t>KIMBIRI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5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16172</TotalTime>
  <Words>146</Words>
  <Application>Microsoft Office PowerPoint</Application>
  <PresentationFormat>Presentación en pantalla (4:3)</PresentationFormat>
  <Paragraphs>39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455</cp:revision>
  <cp:lastPrinted>2017-03-15T21:11:14Z</cp:lastPrinted>
  <dcterms:created xsi:type="dcterms:W3CDTF">2016-01-13T16:13:53Z</dcterms:created>
  <dcterms:modified xsi:type="dcterms:W3CDTF">2017-03-22T15:19:19Z</dcterms:modified>
</cp:coreProperties>
</file>