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0" r:id="rId2"/>
    <p:sldId id="335" r:id="rId3"/>
    <p:sldId id="259" r:id="rId4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F7B91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24/03/2017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30703-435E-4ECD-B3FA-DF918FA82120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625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24/03/2017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97470" y="3157495"/>
            <a:ext cx="8107680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ESCENARIO DE </a:t>
            </a:r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</a:p>
          <a:p>
            <a:endParaRPr lang="es-PE" sz="36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2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</a:t>
            </a: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PRECIPITACIONES 23/03/2017 </a:t>
            </a:r>
            <a:r>
              <a:rPr lang="es-PE" sz="2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(12:00 HORAS</a:t>
            </a: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52" y="755836"/>
            <a:ext cx="4042834" cy="5580000"/>
          </a:xfrm>
          <a:prstGeom prst="rect">
            <a:avLst/>
          </a:prstGeom>
        </p:spPr>
      </p:pic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66" y="743517"/>
            <a:ext cx="4046837" cy="5580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749358" y="403398"/>
            <a:ext cx="4155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0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</a:p>
          <a:p>
            <a:pPr algn="ctr"/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62126" y="386878"/>
            <a:ext cx="3444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17672" y="46032"/>
            <a:ext cx="7044664" cy="27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del escenario de Riesgo del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con las ocurrencias registradas por INDECI</a:t>
            </a:r>
            <a:endParaRPr lang="es-PE" sz="8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echa curvada hacia la derecha 38"/>
          <p:cNvSpPr/>
          <p:nvPr/>
        </p:nvSpPr>
        <p:spPr>
          <a:xfrm rot="21302428" flipH="1">
            <a:off x="1489594" y="1355816"/>
            <a:ext cx="301140" cy="1247222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0" name="Flecha curvada hacia la derecha 39"/>
          <p:cNvSpPr/>
          <p:nvPr/>
        </p:nvSpPr>
        <p:spPr>
          <a:xfrm rot="13015483">
            <a:off x="5156982" y="2737306"/>
            <a:ext cx="230488" cy="971106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4736143" y="3280148"/>
            <a:ext cx="1189997" cy="62670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es-PE" sz="500" b="1" dirty="0" smtClean="0"/>
              <a:t>Rio La Leche, afecta </a:t>
            </a:r>
            <a:r>
              <a:rPr lang="es-PE" sz="500" b="1" dirty="0" err="1" smtClean="0"/>
              <a:t>Illimo</a:t>
            </a:r>
            <a:r>
              <a:rPr lang="es-PE" sz="500" b="1" dirty="0" smtClean="0"/>
              <a:t> y Pacora</a:t>
            </a:r>
          </a:p>
          <a:p>
            <a:pPr algn="ctr"/>
            <a:r>
              <a:rPr lang="es-PE" sz="500" b="1" dirty="0" err="1" smtClean="0"/>
              <a:t>Pitipo</a:t>
            </a:r>
            <a:r>
              <a:rPr lang="es-PE" sz="500" b="1" dirty="0" smtClean="0"/>
              <a:t> afectación Puente </a:t>
            </a:r>
            <a:r>
              <a:rPr lang="es-PE" sz="500" b="1" dirty="0" err="1" smtClean="0"/>
              <a:t>Puchaca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Crecida Quebrada </a:t>
            </a:r>
            <a:r>
              <a:rPr lang="es-PE" sz="500" b="1" dirty="0" err="1" smtClean="0"/>
              <a:t>Colan</a:t>
            </a:r>
            <a:endParaRPr lang="es-PE" sz="500" b="1" dirty="0" smtClean="0"/>
          </a:p>
          <a:p>
            <a:pPr algn="ctr"/>
            <a:r>
              <a:rPr lang="pt-BR" sz="500" b="1" dirty="0" smtClean="0"/>
              <a:t>Puerto Arturo, Reque, </a:t>
            </a:r>
            <a:r>
              <a:rPr lang="pt-BR" sz="500" b="1" dirty="0" err="1" smtClean="0"/>
              <a:t>Callanca</a:t>
            </a:r>
            <a:r>
              <a:rPr lang="pt-BR" sz="500" b="1" dirty="0"/>
              <a:t> </a:t>
            </a:r>
            <a:r>
              <a:rPr lang="pt-BR" sz="500" b="1" dirty="0" smtClean="0"/>
              <a:t>y </a:t>
            </a:r>
            <a:r>
              <a:rPr lang="pt-BR" sz="500" b="1" dirty="0" err="1" smtClean="0"/>
              <a:t>Monsefu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DESBORDE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Flecha curvada hacia la derecha 46"/>
          <p:cNvSpPr/>
          <p:nvPr/>
        </p:nvSpPr>
        <p:spPr>
          <a:xfrm rot="4636268" flipV="1">
            <a:off x="1230257" y="3482480"/>
            <a:ext cx="324174" cy="1163593"/>
          </a:xfrm>
          <a:prstGeom prst="curvedRightArrow">
            <a:avLst>
              <a:gd name="adj1" fmla="val 16856"/>
              <a:gd name="adj2" fmla="val 48585"/>
              <a:gd name="adj3" fmla="val 24142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9" name="Flecha curvada hacia la derecha 48"/>
          <p:cNvSpPr/>
          <p:nvPr/>
        </p:nvSpPr>
        <p:spPr>
          <a:xfrm rot="19849890">
            <a:off x="5646434" y="1875708"/>
            <a:ext cx="198656" cy="1027724"/>
          </a:xfrm>
          <a:prstGeom prst="curvedRightArrow">
            <a:avLst>
              <a:gd name="adj1" fmla="val 27563"/>
              <a:gd name="adj2" fmla="val 89786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439282" y="1722500"/>
            <a:ext cx="425364" cy="472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AMAZONAS</a:t>
            </a:r>
          </a:p>
          <a:p>
            <a:pPr algn="ctr"/>
            <a:r>
              <a:rPr lang="es-PE" sz="500" b="1" dirty="0" smtClean="0"/>
              <a:t>UTCUBAMBA</a:t>
            </a:r>
          </a:p>
          <a:p>
            <a:pPr algn="ctr"/>
            <a:r>
              <a:rPr lang="es-PE" sz="500" b="1" dirty="0" smtClean="0"/>
              <a:t>EL MILAGRO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DESBORDE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Flecha curvada hacia la derecha 50"/>
          <p:cNvSpPr/>
          <p:nvPr/>
        </p:nvSpPr>
        <p:spPr>
          <a:xfrm rot="478440">
            <a:off x="2659342" y="3386024"/>
            <a:ext cx="327352" cy="1105648"/>
          </a:xfrm>
          <a:prstGeom prst="curvedRightArrow">
            <a:avLst>
              <a:gd name="adj1" fmla="val 19789"/>
              <a:gd name="adj2" fmla="val 46371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2521392" y="3340782"/>
            <a:ext cx="596886" cy="472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CUSCO</a:t>
            </a:r>
          </a:p>
          <a:p>
            <a:pPr algn="ctr"/>
            <a:r>
              <a:rPr lang="es-PE" sz="500" b="1" dirty="0" smtClean="0"/>
              <a:t>LA CONVENCIÓN</a:t>
            </a:r>
          </a:p>
          <a:p>
            <a:pPr algn="ctr"/>
            <a:r>
              <a:rPr lang="pt-BR" sz="500" b="1" dirty="0" smtClean="0"/>
              <a:t>KIMBIRI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50395" y="3884432"/>
            <a:ext cx="906268" cy="472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CANTA, HUAROCHIRI</a:t>
            </a:r>
          </a:p>
          <a:p>
            <a:pPr algn="ctr"/>
            <a:r>
              <a:rPr lang="es-PE" sz="500" b="1" dirty="0" err="1" smtClean="0"/>
              <a:t>Huamantanga</a:t>
            </a:r>
            <a:r>
              <a:rPr lang="es-PE" sz="500" b="1" dirty="0" smtClean="0"/>
              <a:t> Y Ricardo Palma</a:t>
            </a:r>
            <a:endParaRPr lang="pt-BR" sz="500" b="1" dirty="0" smtClean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407317" y="1361980"/>
            <a:ext cx="596885" cy="41125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 anchor="ctr" anchorCtr="1">
            <a:spAutoFit/>
          </a:bodyPr>
          <a:lstStyle/>
          <a:p>
            <a:pPr algn="ctr"/>
            <a:r>
              <a:rPr lang="es-PE" sz="500" b="1" dirty="0"/>
              <a:t>AMAZONAS</a:t>
            </a:r>
          </a:p>
          <a:p>
            <a:pPr algn="ctr"/>
            <a:r>
              <a:rPr lang="es-PE" sz="500" b="1" dirty="0" err="1"/>
              <a:t>Abrelajas</a:t>
            </a:r>
            <a:r>
              <a:rPr lang="es-PE" sz="500" b="1" dirty="0"/>
              <a:t> - </a:t>
            </a:r>
            <a:r>
              <a:rPr lang="es-PE" sz="500" b="1" dirty="0" err="1"/>
              <a:t>Omia</a:t>
            </a:r>
            <a:endParaRPr lang="pt-BR" sz="500" b="1" dirty="0"/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23/03/2017</a:t>
            </a:r>
            <a:endParaRPr lang="es-PE" sz="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Flecha curvada hacia la derecha 26"/>
          <p:cNvSpPr/>
          <p:nvPr/>
        </p:nvSpPr>
        <p:spPr>
          <a:xfrm rot="3863675" flipV="1">
            <a:off x="799867" y="2709523"/>
            <a:ext cx="324174" cy="1163593"/>
          </a:xfrm>
          <a:prstGeom prst="curvedRightArrow">
            <a:avLst>
              <a:gd name="adj1" fmla="val 16856"/>
              <a:gd name="adj2" fmla="val 57595"/>
              <a:gd name="adj3" fmla="val 24142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60432" y="3203767"/>
            <a:ext cx="941531" cy="472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 anchor="ctr" anchorCtr="1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 LIBERTAD</a:t>
            </a:r>
          </a:p>
          <a:p>
            <a:pPr algn="ctr"/>
            <a:r>
              <a:rPr lang="es-PE" sz="500" b="1" dirty="0" smtClean="0"/>
              <a:t>Quebrada El León, </a:t>
            </a:r>
          </a:p>
          <a:p>
            <a:pPr algn="ctr"/>
            <a:r>
              <a:rPr lang="es-PE" sz="500" b="1" dirty="0"/>
              <a:t>San </a:t>
            </a:r>
            <a:r>
              <a:rPr lang="es-PE" sz="500" b="1" dirty="0"/>
              <a:t>Carlos, Huanchaco </a:t>
            </a:r>
            <a:r>
              <a:rPr lang="es-PE" sz="500" b="1" dirty="0" smtClean="0"/>
              <a:t>Inundado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ACTIVACION 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QUEBRADAS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lecha curvada hacia la derecha 27"/>
          <p:cNvSpPr/>
          <p:nvPr/>
        </p:nvSpPr>
        <p:spPr>
          <a:xfrm rot="13852908">
            <a:off x="2675667" y="4938177"/>
            <a:ext cx="317337" cy="1192443"/>
          </a:xfrm>
          <a:prstGeom prst="curvedRightArrow">
            <a:avLst>
              <a:gd name="adj1" fmla="val 16705"/>
              <a:gd name="adj2" fmla="val 58323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051679" y="5514832"/>
            <a:ext cx="747791" cy="472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AREQUIPA</a:t>
            </a:r>
          </a:p>
          <a:p>
            <a:pPr algn="ctr"/>
            <a:r>
              <a:rPr lang="es-PE" sz="500" b="1" dirty="0" smtClean="0"/>
              <a:t>UNON, </a:t>
            </a:r>
            <a:r>
              <a:rPr lang="es-PE" sz="500" b="1" dirty="0" err="1" smtClean="0"/>
              <a:t>Quello</a:t>
            </a:r>
            <a:r>
              <a:rPr lang="es-PE" sz="500" b="1" dirty="0" smtClean="0"/>
              <a:t> </a:t>
            </a:r>
            <a:r>
              <a:rPr lang="es-PE" sz="500" b="1" dirty="0"/>
              <a:t>- </a:t>
            </a:r>
            <a:r>
              <a:rPr lang="es-PE" sz="500" b="1" dirty="0" err="1"/>
              <a:t>Cotahuasi</a:t>
            </a:r>
            <a:r>
              <a:rPr lang="es-PE" sz="500" b="1" dirty="0" smtClean="0"/>
              <a:t>, 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20,22 Y 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lecha curvada hacia la derecha 29"/>
          <p:cNvSpPr/>
          <p:nvPr/>
        </p:nvSpPr>
        <p:spPr>
          <a:xfrm rot="409166">
            <a:off x="550025" y="1175901"/>
            <a:ext cx="327352" cy="1023264"/>
          </a:xfrm>
          <a:prstGeom prst="curvedRightArrow">
            <a:avLst>
              <a:gd name="adj1" fmla="val 19789"/>
              <a:gd name="adj2" fmla="val 5390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15520" y="1198011"/>
            <a:ext cx="648117" cy="5035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 anchor="ctr" anchorCtr="1">
            <a:spAutoFit/>
          </a:bodyPr>
          <a:lstStyle/>
          <a:p>
            <a:pPr algn="ctr"/>
            <a:r>
              <a:rPr lang="es-PE" sz="500" b="1" dirty="0" smtClean="0"/>
              <a:t>TUMBES</a:t>
            </a:r>
            <a:endParaRPr lang="es-PE" sz="500" b="1" dirty="0"/>
          </a:p>
          <a:p>
            <a:pPr algn="ctr"/>
            <a:r>
              <a:rPr lang="es-PE" sz="500" b="1" dirty="0" err="1"/>
              <a:t>Abrelajas</a:t>
            </a:r>
            <a:r>
              <a:rPr lang="es-PE" sz="500" b="1" dirty="0"/>
              <a:t> - </a:t>
            </a:r>
            <a:r>
              <a:rPr lang="es-PE" sz="500" b="1" dirty="0" err="1"/>
              <a:t>Omia</a:t>
            </a:r>
            <a:endParaRPr lang="pt-BR" sz="500" b="1" dirty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endParaRPr lang="es-PE" sz="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23/03/2017</a:t>
            </a:r>
            <a:endParaRPr lang="es-PE" sz="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lecha curvada hacia la derecha 31"/>
          <p:cNvSpPr/>
          <p:nvPr/>
        </p:nvSpPr>
        <p:spPr>
          <a:xfrm rot="14821851">
            <a:off x="1763238" y="4391609"/>
            <a:ext cx="255898" cy="969172"/>
          </a:xfrm>
          <a:prstGeom prst="curvedRightArrow">
            <a:avLst>
              <a:gd name="adj1" fmla="val 16705"/>
              <a:gd name="adj2" fmla="val 58323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184921" y="4736629"/>
            <a:ext cx="596886" cy="41125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HUANCAVELICA</a:t>
            </a:r>
          </a:p>
          <a:p>
            <a:pPr algn="ctr"/>
            <a:r>
              <a:rPr lang="es-PE" sz="500" b="1" dirty="0" smtClean="0"/>
              <a:t>Huancavelica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Flecha curvada hacia la derecha 32"/>
          <p:cNvSpPr/>
          <p:nvPr/>
        </p:nvSpPr>
        <p:spPr>
          <a:xfrm rot="19849890">
            <a:off x="5073969" y="1780447"/>
            <a:ext cx="189266" cy="1027724"/>
          </a:xfrm>
          <a:prstGeom prst="curvedRightArrow">
            <a:avLst>
              <a:gd name="adj1" fmla="val 27563"/>
              <a:gd name="adj2" fmla="val 89786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503797" y="1676508"/>
            <a:ext cx="686491" cy="5651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LAMBAYEQUE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LAMBAYEQUE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OLMOS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FUERTES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2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23" grpId="0" animBg="1"/>
      <p:bldP spid="25" grpId="0" animBg="1"/>
      <p:bldP spid="27" grpId="0" animBg="1"/>
      <p:bldP spid="24" grpId="0" animBg="1"/>
      <p:bldP spid="28" grpId="0" animBg="1"/>
      <p:bldP spid="26" grpId="0" animBg="1"/>
      <p:bldP spid="30" grpId="0" animBg="1"/>
      <p:bldP spid="29" grpId="0" animBg="1"/>
      <p:bldP spid="32" grpId="0" animBg="1"/>
      <p:bldP spid="31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16595</TotalTime>
  <Words>159</Words>
  <Application>Microsoft Office PowerPoint</Application>
  <PresentationFormat>Presentación en pantalla (4:3)</PresentationFormat>
  <Paragraphs>58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482</cp:revision>
  <cp:lastPrinted>2017-03-23T23:14:35Z</cp:lastPrinted>
  <dcterms:created xsi:type="dcterms:W3CDTF">2016-01-13T16:13:53Z</dcterms:created>
  <dcterms:modified xsi:type="dcterms:W3CDTF">2017-03-24T15:22:38Z</dcterms:modified>
</cp:coreProperties>
</file>