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19" r:id="rId4"/>
    <p:sldId id="320" r:id="rId5"/>
    <p:sldId id="259" r:id="rId6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1F7B9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05/03/2017 (09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616" y="2290270"/>
            <a:ext cx="8971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bg1"/>
                </a:solidFill>
              </a:rPr>
              <a:t>Para la identificación de las localidades con mayor probabilidad que puedan desencadenarse eventos tales como: Inundaciones y Huaycos se </a:t>
            </a:r>
            <a:r>
              <a:rPr lang="es-PE" sz="1400" b="1" dirty="0" smtClean="0">
                <a:solidFill>
                  <a:schemeClr val="bg1"/>
                </a:solidFill>
              </a:rPr>
              <a:t>utilizó </a:t>
            </a:r>
            <a:r>
              <a:rPr lang="es-PE" sz="1400" b="1" dirty="0">
                <a:solidFill>
                  <a:schemeClr val="bg1"/>
                </a:solidFill>
              </a:rPr>
              <a:t>el Escenario de Riesgo en base al pronóstico de precipitaciones de SENAMHI (</a:t>
            </a:r>
            <a:r>
              <a:rPr lang="es-PE" sz="1400" b="1" dirty="0" smtClean="0">
                <a:solidFill>
                  <a:schemeClr val="bg1"/>
                </a:solidFill>
              </a:rPr>
              <a:t>del 05.03.2017</a:t>
            </a:r>
            <a:r>
              <a:rPr lang="es-PE" sz="1400" b="1" dirty="0">
                <a:solidFill>
                  <a:schemeClr val="bg1"/>
                </a:solidFill>
              </a:rPr>
              <a:t>) y la información de la ANA sobre identificación de poblaciones vulnerables por activación de quebradas, puntos 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2016-2017,  puntos </a:t>
            </a:r>
            <a:r>
              <a:rPr lang="es-PE" sz="1400" b="1" dirty="0">
                <a:solidFill>
                  <a:schemeClr val="bg1"/>
                </a:solidFill>
              </a:rPr>
              <a:t>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2015-2016 y el Mapa de Susceptibilidad por Movimientos en Masa (INGEMMET)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Las localidades en rojo son aquellas que presentan mayor riesgo y donde se recomienda mantener maquinaria para casos de emergencia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Importante considerar </a:t>
            </a:r>
            <a:r>
              <a:rPr lang="es-PE" sz="1400" b="1" dirty="0" smtClean="0">
                <a:solidFill>
                  <a:schemeClr val="bg1"/>
                </a:solidFill>
              </a:rPr>
              <a:t>los </a:t>
            </a:r>
            <a:r>
              <a:rPr lang="es-PE" sz="1400" b="1" dirty="0">
                <a:solidFill>
                  <a:schemeClr val="bg1"/>
                </a:solidFill>
              </a:rPr>
              <a:t>distritos en la parte </a:t>
            </a:r>
            <a:r>
              <a:rPr lang="es-PE" sz="1400" b="1" dirty="0" smtClean="0">
                <a:solidFill>
                  <a:schemeClr val="bg1"/>
                </a:solidFill>
              </a:rPr>
              <a:t>media y baja de </a:t>
            </a:r>
            <a:r>
              <a:rPr lang="es-PE" sz="1400" b="1" dirty="0">
                <a:solidFill>
                  <a:schemeClr val="bg1"/>
                </a:solidFill>
              </a:rPr>
              <a:t>las cuencas expuestas a los pronósticos antes mencionados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54872" y="427482"/>
            <a:ext cx="407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por inundación 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9991" y="431883"/>
            <a:ext cx="408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movimientos en masa en zonas con probabilidad de lluvias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3" r="1297" b="2232"/>
          <a:stretch/>
        </p:blipFill>
        <p:spPr>
          <a:xfrm>
            <a:off x="381241" y="799057"/>
            <a:ext cx="4049661" cy="5544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6" r="691" b="2382"/>
          <a:stretch/>
        </p:blipFill>
        <p:spPr>
          <a:xfrm>
            <a:off x="4854872" y="799058"/>
            <a:ext cx="4068951" cy="55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47871"/>
              </p:ext>
            </p:extLst>
          </p:nvPr>
        </p:nvGraphicFramePr>
        <p:xfrm>
          <a:off x="589177" y="1126032"/>
          <a:ext cx="3797300" cy="3905250"/>
        </p:xfrm>
        <a:graphic>
          <a:graphicData uri="http://schemas.openxmlformats.org/drawingml/2006/table">
            <a:tbl>
              <a:tblPr/>
              <a:tblGrid>
                <a:gridCol w="1041400"/>
                <a:gridCol w="812800"/>
                <a:gridCol w="927100"/>
                <a:gridCol w="1016000"/>
              </a:tblGrid>
              <a:tr h="30480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ZONAS DE EXPOSICION POR MOVIMIENTO DE MASA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PROBABILIDAD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53927"/>
              </p:ext>
            </p:extLst>
          </p:nvPr>
        </p:nvGraphicFramePr>
        <p:xfrm>
          <a:off x="4931890" y="1723532"/>
          <a:ext cx="3695700" cy="2743200"/>
        </p:xfrm>
        <a:graphic>
          <a:graphicData uri="http://schemas.openxmlformats.org/drawingml/2006/table">
            <a:tbl>
              <a:tblPr/>
              <a:tblGrid>
                <a:gridCol w="1132502"/>
                <a:gridCol w="799413"/>
                <a:gridCol w="761346"/>
                <a:gridCol w="1002439"/>
              </a:tblGrid>
              <a:tr h="30480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ZONAS DE EXPOSICION POR INUNDACION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PROBABILIDAD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 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75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11659</TotalTime>
  <Words>315</Words>
  <Application>Microsoft Office PowerPoint</Application>
  <PresentationFormat>Presentación en pantalla (4:3)</PresentationFormat>
  <Paragraphs>121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IDENTIFICACIÓN DE PROBABLES LOCALIDADES AFECTADAS (PRONÓSTICO DE PRECIPITACIONES 05/03/2017 (09 HORAS)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MODULO21</cp:lastModifiedBy>
  <cp:revision>356</cp:revision>
  <cp:lastPrinted>2017-02-13T21:29:27Z</cp:lastPrinted>
  <dcterms:created xsi:type="dcterms:W3CDTF">2016-01-13T16:13:53Z</dcterms:created>
  <dcterms:modified xsi:type="dcterms:W3CDTF">2017-03-06T12:33:54Z</dcterms:modified>
</cp:coreProperties>
</file>