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70" r:id="rId2"/>
    <p:sldId id="350" r:id="rId3"/>
    <p:sldId id="357" r:id="rId4"/>
    <p:sldId id="360" r:id="rId5"/>
    <p:sldId id="259" r:id="rId6"/>
  </p:sldIdLst>
  <p:sldSz cx="9144000" cy="6858000" type="screen4x3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1F7B91"/>
    <a:srgbClr val="00FFFF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09" autoAdjust="0"/>
    <p:restoredTop sz="96203" autoAdjust="0"/>
  </p:normalViewPr>
  <p:slideViewPr>
    <p:cSldViewPr snapToGrid="0">
      <p:cViewPr varScale="1">
        <p:scale>
          <a:sx n="122" d="100"/>
          <a:sy n="122" d="100"/>
        </p:scale>
        <p:origin x="30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2000" b="1" dirty="0"/>
              <a:t>Distritos</a:t>
            </a:r>
            <a:r>
              <a:rPr lang="es-PE" sz="2000" b="1" baseline="0" dirty="0"/>
              <a:t> expuestos por inundación</a:t>
            </a:r>
            <a:endParaRPr lang="es-PE" sz="20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APURIMAC</c:v>
                </c:pt>
                <c:pt idx="1">
                  <c:v>AREQUIPA</c:v>
                </c:pt>
                <c:pt idx="2">
                  <c:v>AYACUCHO</c:v>
                </c:pt>
                <c:pt idx="3">
                  <c:v>CUSCO</c:v>
                </c:pt>
                <c:pt idx="4">
                  <c:v>HUANCAVELICA</c:v>
                </c:pt>
                <c:pt idx="5">
                  <c:v>LORETO</c:v>
                </c:pt>
                <c:pt idx="6">
                  <c:v>PUNO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2</c:v>
                </c:pt>
                <c:pt idx="1">
                  <c:v>7</c:v>
                </c:pt>
                <c:pt idx="2">
                  <c:v>8</c:v>
                </c:pt>
                <c:pt idx="3">
                  <c:v>3</c:v>
                </c:pt>
                <c:pt idx="4">
                  <c:v>3</c:v>
                </c:pt>
                <c:pt idx="5">
                  <c:v>15</c:v>
                </c:pt>
                <c:pt idx="6">
                  <c:v>29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54849904"/>
        <c:axId val="454850464"/>
        <c:axId val="0"/>
      </c:bar3DChart>
      <c:catAx>
        <c:axId val="454849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54850464"/>
        <c:crosses val="autoZero"/>
        <c:auto val="1"/>
        <c:lblAlgn val="ctr"/>
        <c:lblOffset val="100"/>
        <c:noMultiLvlLbl val="0"/>
      </c:catAx>
      <c:valAx>
        <c:axId val="454850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54849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2000" b="1" dirty="0"/>
              <a:t>Distritos</a:t>
            </a:r>
            <a:r>
              <a:rPr lang="es-PE" sz="2000" b="1" baseline="0" dirty="0"/>
              <a:t> expuestos por movimiento en masa </a:t>
            </a:r>
            <a:endParaRPr lang="es-PE" sz="20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Hoja1!$G$1:$G$9</c:f>
              <c:strCache>
                <c:ptCount val="9"/>
                <c:pt idx="0">
                  <c:v>APURIMAC</c:v>
                </c:pt>
                <c:pt idx="1">
                  <c:v>AREQUIPA</c:v>
                </c:pt>
                <c:pt idx="2">
                  <c:v>AYACUCHO</c:v>
                </c:pt>
                <c:pt idx="3">
                  <c:v>CALLAO</c:v>
                </c:pt>
                <c:pt idx="4">
                  <c:v>CUSCO</c:v>
                </c:pt>
                <c:pt idx="5">
                  <c:v>HUANCAVELICA</c:v>
                </c:pt>
                <c:pt idx="6">
                  <c:v>MADRE DE DIOS</c:v>
                </c:pt>
                <c:pt idx="7">
                  <c:v>MOQUEGUA</c:v>
                </c:pt>
                <c:pt idx="8">
                  <c:v>PUNO</c:v>
                </c:pt>
              </c:strCache>
            </c:strRef>
          </c:cat>
          <c:val>
            <c:numRef>
              <c:f>Hoja1!$H$1:$H$9</c:f>
              <c:numCache>
                <c:formatCode>General</c:formatCode>
                <c:ptCount val="9"/>
              </c:numCache>
            </c:numRef>
          </c:val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Hoja1!$G$1:$G$9</c:f>
              <c:strCache>
                <c:ptCount val="9"/>
                <c:pt idx="0">
                  <c:v>APURIMAC</c:v>
                </c:pt>
                <c:pt idx="1">
                  <c:v>AREQUIPA</c:v>
                </c:pt>
                <c:pt idx="2">
                  <c:v>AYACUCHO</c:v>
                </c:pt>
                <c:pt idx="3">
                  <c:v>CALLAO</c:v>
                </c:pt>
                <c:pt idx="4">
                  <c:v>CUSCO</c:v>
                </c:pt>
                <c:pt idx="5">
                  <c:v>HUANCAVELICA</c:v>
                </c:pt>
                <c:pt idx="6">
                  <c:v>MADRE DE DIOS</c:v>
                </c:pt>
                <c:pt idx="7">
                  <c:v>MOQUEGUA</c:v>
                </c:pt>
                <c:pt idx="8">
                  <c:v>PUNO</c:v>
                </c:pt>
              </c:strCache>
            </c:strRef>
          </c:cat>
          <c:val>
            <c:numRef>
              <c:f>Hoja1!$I$1:$I$9</c:f>
              <c:numCache>
                <c:formatCode>General</c:formatCode>
                <c:ptCount val="9"/>
                <c:pt idx="0">
                  <c:v>43</c:v>
                </c:pt>
                <c:pt idx="1">
                  <c:v>15</c:v>
                </c:pt>
                <c:pt idx="2">
                  <c:v>50</c:v>
                </c:pt>
                <c:pt idx="3">
                  <c:v>1</c:v>
                </c:pt>
                <c:pt idx="4">
                  <c:v>11</c:v>
                </c:pt>
                <c:pt idx="5">
                  <c:v>25</c:v>
                </c:pt>
                <c:pt idx="6">
                  <c:v>2</c:v>
                </c:pt>
                <c:pt idx="7">
                  <c:v>1</c:v>
                </c:pt>
                <c:pt idx="8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3533408"/>
        <c:axId val="433533968"/>
        <c:axId val="0"/>
      </c:bar3DChart>
      <c:catAx>
        <c:axId val="433533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33533968"/>
        <c:crosses val="autoZero"/>
        <c:auto val="1"/>
        <c:lblAlgn val="ctr"/>
        <c:lblOffset val="100"/>
        <c:noMultiLvlLbl val="0"/>
      </c:catAx>
      <c:valAx>
        <c:axId val="433533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3353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D9D88A4-A731-4438-A4DC-AEACE4610CBD}" type="datetimeFigureOut">
              <a:rPr lang="es-PE" smtClean="0"/>
              <a:t>17/10/2017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6" cy="391530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4183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657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524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71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628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0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685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17/10/2017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07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17/10/2017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55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17/10/2017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2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849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503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17/10/2017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79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10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 smtClean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16/10/2017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3036" y="103193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muy alta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Lluvias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010455" y="46582"/>
            <a:ext cx="276129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</a:t>
            </a:r>
          </a:p>
          <a:p>
            <a:pPr algn="ctr"/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Lluvias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85" y="646746"/>
            <a:ext cx="3917125" cy="5611017"/>
          </a:xfrm>
          <a:prstGeom prst="rect">
            <a:avLst/>
          </a:prstGeom>
          <a:solidFill>
            <a:schemeClr val="accent1">
              <a:alpha val="99000"/>
            </a:schemeClr>
          </a:solidFill>
          <a:ln w="12700">
            <a:solidFill>
              <a:schemeClr val="tx1">
                <a:alpha val="65000"/>
              </a:schemeClr>
            </a:solidFill>
          </a:ln>
          <a:effectLst>
            <a:softEdge rad="8890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805" y="646746"/>
            <a:ext cx="3930213" cy="5611018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93515" y="4988954"/>
            <a:ext cx="1271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4913464"/>
              </p:ext>
            </p:extLst>
          </p:nvPr>
        </p:nvGraphicFramePr>
        <p:xfrm>
          <a:off x="1483578" y="920222"/>
          <a:ext cx="6400239" cy="3997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460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64422" y="5136719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8691860"/>
              </p:ext>
            </p:extLst>
          </p:nvPr>
        </p:nvGraphicFramePr>
        <p:xfrm>
          <a:off x="1277310" y="1040886"/>
          <a:ext cx="6819900" cy="3700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2395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6039" y="4142940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21321</TotalTime>
  <Words>56</Words>
  <Application>Microsoft Office PowerPoint</Application>
  <PresentationFormat>Presentación en pantalla (4:3)</PresentationFormat>
  <Paragraphs>14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659</cp:revision>
  <cp:lastPrinted>2017-03-24T22:30:22Z</cp:lastPrinted>
  <dcterms:created xsi:type="dcterms:W3CDTF">2016-01-13T16:13:53Z</dcterms:created>
  <dcterms:modified xsi:type="dcterms:W3CDTF">2017-10-17T15:04:06Z</dcterms:modified>
</cp:coreProperties>
</file>