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0" r:id="rId2"/>
    <p:sldId id="350" r:id="rId3"/>
    <p:sldId id="362" r:id="rId4"/>
    <p:sldId id="357" r:id="rId5"/>
    <p:sldId id="361" r:id="rId6"/>
    <p:sldId id="360" r:id="rId7"/>
    <p:sldId id="259" r:id="rId8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Mov_Mas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solidFill>
          <a:sysClr val="windowText" lastClr="000000">
            <a:lumMod val="75000"/>
            <a:lumOff val="25000"/>
          </a:sysClr>
        </a:solidFill>
        <a:ln>
          <a:solidFill>
            <a:srgbClr val="4472C4">
              <a:lumMod val="50000"/>
            </a:srgbClr>
          </a:solidFill>
        </a:ln>
        <a:effectLst/>
        <a:sp3d>
          <a:contourClr>
            <a:srgbClr val="4472C4">
              <a:lumMod val="50000"/>
            </a:srgb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'TABLA Y GRAFICO'!$E$3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144000" tIns="0" rIns="38100" bIns="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GRAFICO'!$D$4:$D$11</c:f>
              <c:strCache>
                <c:ptCount val="8"/>
                <c:pt idx="0">
                  <c:v>CAJAMARCA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LA LIBERTAD</c:v>
                </c:pt>
                <c:pt idx="5">
                  <c:v>LIMA</c:v>
                </c:pt>
                <c:pt idx="6">
                  <c:v>LORETO</c:v>
                </c:pt>
                <c:pt idx="7">
                  <c:v>MADRE DE DIOS</c:v>
                </c:pt>
              </c:strCache>
            </c:strRef>
          </c:cat>
          <c:val>
            <c:numRef>
              <c:f>'TABLA Y GRAFICO'!$E$4:$E$11</c:f>
              <c:numCache>
                <c:formatCode>General</c:formatCode>
                <c:ptCount val="8"/>
                <c:pt idx="0">
                  <c:v>8</c:v>
                </c:pt>
                <c:pt idx="1">
                  <c:v>1</c:v>
                </c:pt>
                <c:pt idx="2">
                  <c:v>8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267885824"/>
        <c:axId val="267886384"/>
        <c:axId val="0"/>
      </c:bar3DChart>
      <c:catAx>
        <c:axId val="26788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7886384"/>
        <c:crosses val="autoZero"/>
        <c:auto val="1"/>
        <c:lblAlgn val="ctr"/>
        <c:lblOffset val="100"/>
        <c:noMultiLvlLbl val="0"/>
      </c:catAx>
      <c:valAx>
        <c:axId val="267886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78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rgbClr val="FF66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rgbClr val="FF66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solidFill>
          <a:sysClr val="windowText" lastClr="000000">
            <a:lumMod val="75000"/>
            <a:lumOff val="25000"/>
          </a:sysClr>
        </a:solidFill>
        <a:ln>
          <a:solidFill>
            <a:srgbClr val="ED7D31">
              <a:lumMod val="60000"/>
              <a:lumOff val="40000"/>
            </a:srgbClr>
          </a:solidFill>
        </a:ln>
        <a:effectLst/>
        <a:sp3d>
          <a:contourClr>
            <a:srgbClr val="ED7D31">
              <a:lumMod val="60000"/>
              <a:lumOff val="40000"/>
            </a:srgb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'TABLA Y GRAFICO'!$E$3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144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GRAFICO'!$D$4:$D$10</c:f>
              <c:strCache>
                <c:ptCount val="7"/>
                <c:pt idx="0">
                  <c:v>ANCASH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LIMA</c:v>
                </c:pt>
                <c:pt idx="5">
                  <c:v>PASCO</c:v>
                </c:pt>
                <c:pt idx="6">
                  <c:v>UCAYALI</c:v>
                </c:pt>
              </c:strCache>
            </c:strRef>
          </c:cat>
          <c:val>
            <c:numRef>
              <c:f>'TABLA Y GRAFICO'!$E$4:$E$10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20</c:v>
                </c:pt>
                <c:pt idx="3">
                  <c:v>20</c:v>
                </c:pt>
                <c:pt idx="4">
                  <c:v>12</c:v>
                </c:pt>
                <c:pt idx="5">
                  <c:v>12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267104592"/>
        <c:axId val="267105152"/>
        <c:axId val="0"/>
      </c:bar3DChart>
      <c:catAx>
        <c:axId val="26710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7105152"/>
        <c:crosses val="autoZero"/>
        <c:auto val="1"/>
        <c:lblAlgn val="ctr"/>
        <c:lblOffset val="100"/>
        <c:noMultiLvlLbl val="0"/>
      </c:catAx>
      <c:valAx>
        <c:axId val="267105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710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23/10/2017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23/10/2017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036" y="646746"/>
            <a:ext cx="4020409" cy="57233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9104" y="646746"/>
            <a:ext cx="3974695" cy="56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20484"/>
              </p:ext>
            </p:extLst>
          </p:nvPr>
        </p:nvGraphicFramePr>
        <p:xfrm>
          <a:off x="2790851" y="1826685"/>
          <a:ext cx="3691467" cy="295698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14916"/>
                <a:gridCol w="2176551"/>
              </a:tblGrid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CANTIDAD DE DISTRITOS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4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Total general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62028" y="5334736"/>
            <a:ext cx="1271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032438" y="522134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619104"/>
              </p:ext>
            </p:extLst>
          </p:nvPr>
        </p:nvGraphicFramePr>
        <p:xfrm>
          <a:off x="1778000" y="1104789"/>
          <a:ext cx="5858933" cy="422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5197" y="792818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97619"/>
              </p:ext>
            </p:extLst>
          </p:nvPr>
        </p:nvGraphicFramePr>
        <p:xfrm>
          <a:off x="2594754" y="1803404"/>
          <a:ext cx="4299669" cy="281092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64512"/>
                <a:gridCol w="2535157"/>
              </a:tblGrid>
              <a:tr h="312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CANTIDAD DE DISTRITOS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  <a:tr h="312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Total general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19050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2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470890"/>
              </p:ext>
            </p:extLst>
          </p:nvPr>
        </p:nvGraphicFramePr>
        <p:xfrm>
          <a:off x="1693333" y="1248427"/>
          <a:ext cx="5765800" cy="394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21525</TotalTime>
  <Words>120</Words>
  <Application>Microsoft Office PowerPoint</Application>
  <PresentationFormat>Presentación en pantalla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668</cp:revision>
  <cp:lastPrinted>2017-03-24T22:30:22Z</cp:lastPrinted>
  <dcterms:created xsi:type="dcterms:W3CDTF">2016-01-13T16:13:53Z</dcterms:created>
  <dcterms:modified xsi:type="dcterms:W3CDTF">2017-10-23T16:11:48Z</dcterms:modified>
</cp:coreProperties>
</file>