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0" r:id="rId2"/>
    <p:sldId id="350" r:id="rId3"/>
    <p:sldId id="362" r:id="rId4"/>
    <p:sldId id="363" r:id="rId5"/>
    <p:sldId id="361" r:id="rId6"/>
    <p:sldId id="360" r:id="rId7"/>
    <p:sldId id="259" r:id="rId8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Tablas\Centros_Poblados_Inundacione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Mov_Mas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GRAFICO'!$E$3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GRAFICO'!$D$4:$D$8</c:f>
              <c:strCache>
                <c:ptCount val="5"/>
                <c:pt idx="0">
                  <c:v>HUANUCO</c:v>
                </c:pt>
                <c:pt idx="1">
                  <c:v>JUNIN</c:v>
                </c:pt>
                <c:pt idx="2">
                  <c:v>PASCO</c:v>
                </c:pt>
                <c:pt idx="3">
                  <c:v>SAN MARTIN</c:v>
                </c:pt>
                <c:pt idx="4">
                  <c:v>UCAYALI</c:v>
                </c:pt>
              </c:strCache>
            </c:strRef>
          </c:cat>
          <c:val>
            <c:numRef>
              <c:f>'TABLA Y GRAFICO'!$E$4:$E$8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89609344"/>
        <c:axId val="289611584"/>
      </c:barChart>
      <c:catAx>
        <c:axId val="28960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9611584"/>
        <c:crosses val="autoZero"/>
        <c:auto val="1"/>
        <c:lblAlgn val="ctr"/>
        <c:lblOffset val="100"/>
        <c:noMultiLvlLbl val="0"/>
      </c:catAx>
      <c:valAx>
        <c:axId val="289611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960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GRAFICO'!$E$3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GRAFICO'!$D$4:$D$8</c:f>
              <c:strCache>
                <c:ptCount val="5"/>
                <c:pt idx="0">
                  <c:v>HUANUCO</c:v>
                </c:pt>
                <c:pt idx="1">
                  <c:v>JUNIN</c:v>
                </c:pt>
                <c:pt idx="2">
                  <c:v>PASCO</c:v>
                </c:pt>
                <c:pt idx="3">
                  <c:v>SAN MARTIN</c:v>
                </c:pt>
                <c:pt idx="4">
                  <c:v>UCAYALI</c:v>
                </c:pt>
              </c:strCache>
            </c:strRef>
          </c:cat>
          <c:val>
            <c:numRef>
              <c:f>'TABLA Y GRAFICO'!$E$4:$E$8</c:f>
              <c:numCache>
                <c:formatCode>General</c:formatCode>
                <c:ptCount val="5"/>
                <c:pt idx="0">
                  <c:v>14</c:v>
                </c:pt>
                <c:pt idx="1">
                  <c:v>9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53991024"/>
        <c:axId val="253996064"/>
      </c:barChart>
      <c:catAx>
        <c:axId val="25399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53996064"/>
        <c:crosses val="autoZero"/>
        <c:auto val="1"/>
        <c:lblAlgn val="ctr"/>
        <c:lblOffset val="100"/>
        <c:noMultiLvlLbl val="0"/>
      </c:catAx>
      <c:valAx>
        <c:axId val="253996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5399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24/10/2017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24/10/2017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24/10/2017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657" y="612878"/>
            <a:ext cx="3990747" cy="57286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8540" y="638279"/>
            <a:ext cx="3960596" cy="57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7006" y="11216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601616"/>
              </p:ext>
            </p:extLst>
          </p:nvPr>
        </p:nvGraphicFramePr>
        <p:xfrm>
          <a:off x="2531533" y="1820324"/>
          <a:ext cx="4258734" cy="314960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47712"/>
                <a:gridCol w="2511022"/>
              </a:tblGrid>
              <a:tr h="449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49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9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9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9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9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9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19050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14452" y="47079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254771"/>
              </p:ext>
            </p:extLst>
          </p:nvPr>
        </p:nvGraphicFramePr>
        <p:xfrm>
          <a:off x="2036208" y="1041398"/>
          <a:ext cx="5393267" cy="4077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5197" y="792818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54079"/>
              </p:ext>
            </p:extLst>
          </p:nvPr>
        </p:nvGraphicFramePr>
        <p:xfrm>
          <a:off x="2675467" y="1693336"/>
          <a:ext cx="4140199" cy="280246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99068"/>
                <a:gridCol w="2441131"/>
              </a:tblGrid>
              <a:tr h="4003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003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3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3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3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3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3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1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19050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41822" y="470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417675"/>
              </p:ext>
            </p:extLst>
          </p:nvPr>
        </p:nvGraphicFramePr>
        <p:xfrm>
          <a:off x="1828001" y="968076"/>
          <a:ext cx="6256867" cy="409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3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21538</TotalTime>
  <Words>108</Words>
  <Application>Microsoft Office PowerPoint</Application>
  <PresentationFormat>Presentación en pantalla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670</cp:revision>
  <cp:lastPrinted>2017-03-24T22:30:22Z</cp:lastPrinted>
  <dcterms:created xsi:type="dcterms:W3CDTF">2016-01-13T16:13:53Z</dcterms:created>
  <dcterms:modified xsi:type="dcterms:W3CDTF">2017-10-24T15:43:53Z</dcterms:modified>
</cp:coreProperties>
</file>