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0" r:id="rId2"/>
    <p:sldId id="350" r:id="rId3"/>
    <p:sldId id="362" r:id="rId4"/>
    <p:sldId id="363" r:id="rId5"/>
    <p:sldId id="361" r:id="rId6"/>
    <p:sldId id="360" r:id="rId7"/>
    <p:sldId id="259" r:id="rId8"/>
  </p:sldIdLst>
  <p:sldSz cx="9144000" cy="6858000" type="screen4x3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3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172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D9D88A4-A731-4438-A4DC-AEACE4610CBD}" type="datetimeFigureOut">
              <a:rPr lang="es-PE" smtClean="0"/>
              <a:t>25/10/2017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6" cy="391530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4183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657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524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71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628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0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685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25/10/2017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07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25/10/2017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55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25/10/2017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2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849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503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25/10/2017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79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10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 smtClean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25/10/2017 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3036" y="103193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muy alta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Lluvias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010455" y="46582"/>
            <a:ext cx="276129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</a:t>
            </a:r>
          </a:p>
          <a:p>
            <a:pPr algn="ctr"/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Lluvias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" y="651474"/>
            <a:ext cx="3990746" cy="565146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540" y="687196"/>
            <a:ext cx="3960595" cy="560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897006" y="833740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535558"/>
              </p:ext>
            </p:extLst>
          </p:nvPr>
        </p:nvGraphicFramePr>
        <p:xfrm>
          <a:off x="2666351" y="1473196"/>
          <a:ext cx="3940468" cy="2785536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617101"/>
                <a:gridCol w="2323367"/>
              </a:tblGrid>
              <a:tr h="30950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0950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50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50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50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50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50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50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50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49054" y="5190507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214452" y="47079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527" y="899464"/>
            <a:ext cx="5884630" cy="423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465197" y="792818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725399"/>
              </p:ext>
            </p:extLst>
          </p:nvPr>
        </p:nvGraphicFramePr>
        <p:xfrm>
          <a:off x="2730360" y="1481664"/>
          <a:ext cx="3898900" cy="2623347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600043"/>
                <a:gridCol w="2298857"/>
              </a:tblGrid>
              <a:tr h="2914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914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4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4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4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4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4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4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4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18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49054" y="5190507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741822" y="470793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286" y="840125"/>
            <a:ext cx="5842297" cy="420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9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6039" y="4142940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21835</TotalTime>
  <Words>112</Words>
  <Application>Microsoft Office PowerPoint</Application>
  <PresentationFormat>Presentación en pantalla (4:3)</PresentationFormat>
  <Paragraphs>52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682</cp:revision>
  <cp:lastPrinted>2017-03-24T22:30:22Z</cp:lastPrinted>
  <dcterms:created xsi:type="dcterms:W3CDTF">2016-01-13T16:13:53Z</dcterms:created>
  <dcterms:modified xsi:type="dcterms:W3CDTF">2017-10-25T21:25:54Z</dcterms:modified>
</cp:coreProperties>
</file>