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3" r:id="rId6"/>
    <p:sldId id="361" r:id="rId7"/>
    <p:sldId id="360" r:id="rId8"/>
    <p:sldId id="259" r:id="rId9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Mov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GRAFICO'!$D$4:$D$8</c:f>
              <c:strCache>
                <c:ptCount val="5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PASCO</c:v>
                </c:pt>
                <c:pt idx="4">
                  <c:v>UCAYALI</c:v>
                </c:pt>
              </c:strCache>
            </c:strRef>
          </c:cat>
          <c:val>
            <c:numRef>
              <c:f>'TABLA Y GRAFICO'!$E$4:$E$8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163104"/>
        <c:axId val="336161984"/>
      </c:barChart>
      <c:catAx>
        <c:axId val="33616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6161984"/>
        <c:crosses val="autoZero"/>
        <c:auto val="1"/>
        <c:lblAlgn val="ctr"/>
        <c:lblOffset val="100"/>
        <c:noMultiLvlLbl val="0"/>
      </c:catAx>
      <c:valAx>
        <c:axId val="33616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61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Hoja2!$D$4:$D$8</c:f>
              <c:strCache>
                <c:ptCount val="5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PASCO</c:v>
                </c:pt>
                <c:pt idx="4">
                  <c:v>UCAYALI</c:v>
                </c:pt>
              </c:strCache>
            </c:strRef>
          </c:cat>
          <c:val>
            <c:numRef>
              <c:f>Hoja2!$E$4:$E$8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80554240"/>
        <c:axId val="380555920"/>
      </c:barChart>
      <c:catAx>
        <c:axId val="38055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0555920"/>
        <c:crosses val="autoZero"/>
        <c:auto val="1"/>
        <c:lblAlgn val="ctr"/>
        <c:lblOffset val="100"/>
        <c:noMultiLvlLbl val="0"/>
      </c:catAx>
      <c:valAx>
        <c:axId val="38055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05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157"/>
            <a:ext cx="9144000" cy="51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6" y="687196"/>
            <a:ext cx="3908400" cy="55361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6" y="687196"/>
            <a:ext cx="3908400" cy="55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93190"/>
              </p:ext>
            </p:extLst>
          </p:nvPr>
        </p:nvGraphicFramePr>
        <p:xfrm>
          <a:off x="2897006" y="1905001"/>
          <a:ext cx="3323167" cy="246168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63772"/>
                <a:gridCol w="1959395"/>
              </a:tblGrid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6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63077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638735"/>
              </p:ext>
            </p:extLst>
          </p:nvPr>
        </p:nvGraphicFramePr>
        <p:xfrm>
          <a:off x="1422400" y="960120"/>
          <a:ext cx="6578600" cy="440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26558"/>
              </p:ext>
            </p:extLst>
          </p:nvPr>
        </p:nvGraphicFramePr>
        <p:xfrm>
          <a:off x="2861733" y="1701800"/>
          <a:ext cx="3412067" cy="251407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38651"/>
                <a:gridCol w="1973416"/>
              </a:tblGrid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1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943965"/>
              </p:ext>
            </p:extLst>
          </p:nvPr>
        </p:nvGraphicFramePr>
        <p:xfrm>
          <a:off x="1634067" y="1216819"/>
          <a:ext cx="6128808" cy="424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21871</TotalTime>
  <Words>106</Words>
  <Application>Microsoft Office PowerPoint</Application>
  <PresentationFormat>Presentación en pantalla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684</cp:revision>
  <cp:lastPrinted>2017-03-24T22:30:22Z</cp:lastPrinted>
  <dcterms:created xsi:type="dcterms:W3CDTF">2016-01-13T16:13:53Z</dcterms:created>
  <dcterms:modified xsi:type="dcterms:W3CDTF">2017-10-27T16:03:03Z</dcterms:modified>
</cp:coreProperties>
</file>