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67" r:id="rId8"/>
    <p:sldId id="371" r:id="rId9"/>
    <p:sldId id="360" r:id="rId10"/>
    <p:sldId id="372" r:id="rId11"/>
    <p:sldId id="369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28/10/2017 (16:00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20722" y="1121609"/>
            <a:ext cx="42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56245"/>
              </p:ext>
            </p:extLst>
          </p:nvPr>
        </p:nvGraphicFramePr>
        <p:xfrm>
          <a:off x="2872179" y="1643381"/>
          <a:ext cx="3528812" cy="420429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39144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4397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624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40060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1572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 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2329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PASCO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89233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UCAYALI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177425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0" y="5468362"/>
            <a:ext cx="217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177425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543" y="470793"/>
            <a:ext cx="44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40" y="840125"/>
            <a:ext cx="6537594" cy="45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222" t="13786" r="13241" b="11317"/>
          <a:stretch/>
        </p:blipFill>
        <p:spPr>
          <a:xfrm>
            <a:off x="507999" y="702735"/>
            <a:ext cx="8208753" cy="46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6" y="687197"/>
            <a:ext cx="3908399" cy="55361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6" y="687196"/>
            <a:ext cx="3908399" cy="55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8174"/>
              </p:ext>
            </p:extLst>
          </p:nvPr>
        </p:nvGraphicFramePr>
        <p:xfrm>
          <a:off x="2872179" y="1643381"/>
          <a:ext cx="3528812" cy="420429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 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PASCO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UCAYALI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63077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18" y="913351"/>
            <a:ext cx="6458247" cy="46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74725" y="1121609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47951"/>
              </p:ext>
            </p:extLst>
          </p:nvPr>
        </p:nvGraphicFramePr>
        <p:xfrm>
          <a:off x="2872179" y="1643381"/>
          <a:ext cx="3528812" cy="420429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19752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3826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20116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44185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 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11651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PASCO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863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1259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UCAYALI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12919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114886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8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630774"/>
            <a:ext cx="201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114886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92175" y="470793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29" y="971550"/>
            <a:ext cx="7093967" cy="42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43003" y="1121609"/>
            <a:ext cx="418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20669"/>
              </p:ext>
            </p:extLst>
          </p:nvPr>
        </p:nvGraphicFramePr>
        <p:xfrm>
          <a:off x="2872179" y="1643381"/>
          <a:ext cx="3528812" cy="420429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 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PASCO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UCAYALI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100" b="1" i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PE" sz="1100" b="1" i="1" u="none" strike="noStrike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0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05" y="840125"/>
            <a:ext cx="6366807" cy="45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22101</TotalTime>
  <Words>198</Words>
  <Application>Microsoft Office PowerPoint</Application>
  <PresentationFormat>Presentación en pantalla (4:3)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694</cp:revision>
  <cp:lastPrinted>2017-03-24T22:30:22Z</cp:lastPrinted>
  <dcterms:created xsi:type="dcterms:W3CDTF">2016-01-13T16:13:53Z</dcterms:created>
  <dcterms:modified xsi:type="dcterms:W3CDTF">2017-10-29T00:15:40Z</dcterms:modified>
</cp:coreProperties>
</file>