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Octubre%202017\29.10.2017\1600H\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Octubre%202017\29.10.2017\1600H\Centros_Poblados_Inundacion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Octubre%202017\29.10.2017\1600H\Centros_Poblados_Mov_Masa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Octubre%202017\29.10.2017\1600H\Centros_Poblados_Mov_Masa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'[Centros_Poblados_Inundaciones.xls]TABLA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'[Centros_Poblados_Inundaciones.xls]TABLA Y GRAFICO'!$H$4:$H$11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'[Centros_Poblados_Inundaciones.xls]TABLA Y GRAFICO'!$I$4:$I$11</c:f>
              <c:numCache>
                <c:formatCode>General</c:formatCode>
                <c:ptCount val="8"/>
                <c:pt idx="0">
                  <c:v>1</c:v>
                </c:pt>
                <c:pt idx="1">
                  <c:v>9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3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07126576"/>
        <c:axId val="207828224"/>
      </c:barChart>
      <c:catAx>
        <c:axId val="20712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7828224"/>
        <c:crosses val="autoZero"/>
        <c:auto val="1"/>
        <c:lblAlgn val="ctr"/>
        <c:lblOffset val="100"/>
        <c:noMultiLvlLbl val="0"/>
      </c:catAx>
      <c:valAx>
        <c:axId val="20782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7126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'[Centros_Poblados_Inundaciones.xls]TABLA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'[Centros_Poblados_Inundaciones.xls]TABLA Y GRAFICO'!$E$4:$E$11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'[Centros_Poblados_Inundaciones.xls]TABLA Y GRAFICO'!$F$4:$F$11</c:f>
              <c:numCache>
                <c:formatCode>General</c:formatCode>
                <c:ptCount val="8"/>
                <c:pt idx="0">
                  <c:v>96</c:v>
                </c:pt>
                <c:pt idx="1">
                  <c:v>2889</c:v>
                </c:pt>
                <c:pt idx="2">
                  <c:v>20249</c:v>
                </c:pt>
                <c:pt idx="3">
                  <c:v>407</c:v>
                </c:pt>
                <c:pt idx="4">
                  <c:v>11</c:v>
                </c:pt>
                <c:pt idx="5">
                  <c:v>394</c:v>
                </c:pt>
                <c:pt idx="6">
                  <c:v>7145</c:v>
                </c:pt>
                <c:pt idx="7">
                  <c:v>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6155520"/>
        <c:axId val="156156080"/>
      </c:barChart>
      <c:catAx>
        <c:axId val="15615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6156080"/>
        <c:crosses val="autoZero"/>
        <c:auto val="1"/>
        <c:lblAlgn val="ctr"/>
        <c:lblOffset val="100"/>
        <c:noMultiLvlLbl val="0"/>
      </c:catAx>
      <c:valAx>
        <c:axId val="156156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6155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GRAFICO'!$H$4:$H$10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PASCO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'[Centros_Poblados_Mov_Masa.xls]TABLA Y GRAFICO'!$I$4:$I$10</c:f>
              <c:numCache>
                <c:formatCode>General</c:formatCode>
                <c:ptCount val="7"/>
                <c:pt idx="0">
                  <c:v>3</c:v>
                </c:pt>
                <c:pt idx="1">
                  <c:v>12</c:v>
                </c:pt>
                <c:pt idx="2">
                  <c:v>15</c:v>
                </c:pt>
                <c:pt idx="3">
                  <c:v>1</c:v>
                </c:pt>
                <c:pt idx="4">
                  <c:v>7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8432864"/>
        <c:axId val="158433984"/>
      </c:barChart>
      <c:catAx>
        <c:axId val="15843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8433984"/>
        <c:crosses val="autoZero"/>
        <c:auto val="1"/>
        <c:lblAlgn val="ctr"/>
        <c:lblOffset val="100"/>
        <c:noMultiLvlLbl val="0"/>
      </c:catAx>
      <c:valAx>
        <c:axId val="15843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8432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GRAFICO'!$E$4:$E$10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PASCO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'[Centros_Poblados_Mov_Masa.xls]TABLA Y GRAFICO'!$F$4:$F$10</c:f>
              <c:numCache>
                <c:formatCode>General</c:formatCode>
                <c:ptCount val="7"/>
                <c:pt idx="0">
                  <c:v>162</c:v>
                </c:pt>
                <c:pt idx="1">
                  <c:v>1145</c:v>
                </c:pt>
                <c:pt idx="2">
                  <c:v>3354</c:v>
                </c:pt>
                <c:pt idx="3">
                  <c:v>32</c:v>
                </c:pt>
                <c:pt idx="4">
                  <c:v>487</c:v>
                </c:pt>
                <c:pt idx="5">
                  <c:v>1506</c:v>
                </c:pt>
                <c:pt idx="6">
                  <c:v>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07545120"/>
        <c:axId val="207542320"/>
      </c:barChart>
      <c:catAx>
        <c:axId val="20754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7542320"/>
        <c:crosses val="autoZero"/>
        <c:auto val="1"/>
        <c:lblAlgn val="ctr"/>
        <c:lblOffset val="100"/>
        <c:noMultiLvlLbl val="0"/>
      </c:catAx>
      <c:valAx>
        <c:axId val="20754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7545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29/10/2017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07256" y="108774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41223"/>
              </p:ext>
            </p:extLst>
          </p:nvPr>
        </p:nvGraphicFramePr>
        <p:xfrm>
          <a:off x="3239557" y="1936750"/>
          <a:ext cx="2732617" cy="2838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4151"/>
                <a:gridCol w="1278466"/>
              </a:tblGrid>
              <a:tr h="3153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162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HUANUCO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1145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JUNIN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3354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LORETO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PASCO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487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SAN MARTIN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1506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UCAYALI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490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7176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4933" y="5690038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88724" y="1054993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290696"/>
              </p:ext>
            </p:extLst>
          </p:nvPr>
        </p:nvGraphicFramePr>
        <p:xfrm>
          <a:off x="1439333" y="1637894"/>
          <a:ext cx="64008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764903"/>
            <a:ext cx="8729133" cy="48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6"/>
            <a:ext cx="3866067" cy="54761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3" cy="54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46660"/>
              </p:ext>
            </p:extLst>
          </p:nvPr>
        </p:nvGraphicFramePr>
        <p:xfrm>
          <a:off x="2943251" y="1917697"/>
          <a:ext cx="3386668" cy="303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4068"/>
                <a:gridCol w="1752600"/>
              </a:tblGrid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HUANUCO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JUNIN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LORETO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MADRE DE DIOS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PASCO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SAN MARTIN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UCAYALI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588439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605884"/>
              </p:ext>
            </p:extLst>
          </p:nvPr>
        </p:nvGraphicFramePr>
        <p:xfrm>
          <a:off x="1756035" y="1204912"/>
          <a:ext cx="64008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592" y="1121609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91113"/>
              </p:ext>
            </p:extLst>
          </p:nvPr>
        </p:nvGraphicFramePr>
        <p:xfrm>
          <a:off x="3102121" y="1892296"/>
          <a:ext cx="2882664" cy="317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487"/>
                <a:gridCol w="1467177"/>
              </a:tblGrid>
              <a:tr h="317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7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96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HUANUCO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2889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JUNIN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20249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LORETO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407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MADRE DE DIOS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PASCO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394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SAN MARTIN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7145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UCAYALI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738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31929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4933" y="5690038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31 929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3069" y="1054993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371600" y="1509712"/>
          <a:ext cx="64008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21973" y="1147009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8172"/>
              </p:ext>
            </p:extLst>
          </p:nvPr>
        </p:nvGraphicFramePr>
        <p:xfrm>
          <a:off x="3133753" y="1885952"/>
          <a:ext cx="3191933" cy="2736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9848"/>
                <a:gridCol w="1652085"/>
              </a:tblGrid>
              <a:tr h="3040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40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0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0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0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0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0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0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solidFill>
                            <a:schemeClr val="bg1"/>
                          </a:solidFill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0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9121" y="5468362"/>
            <a:ext cx="196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5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230540"/>
              </p:ext>
            </p:extLst>
          </p:nvPr>
        </p:nvGraphicFramePr>
        <p:xfrm>
          <a:off x="1557867" y="1234956"/>
          <a:ext cx="64008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22249</TotalTime>
  <Words>200</Words>
  <Application>Microsoft Office PowerPoint</Application>
  <PresentationFormat>Presentación en pantalla (4:3)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697</cp:revision>
  <cp:lastPrinted>2017-03-24T22:30:22Z</cp:lastPrinted>
  <dcterms:created xsi:type="dcterms:W3CDTF">2016-01-13T16:13:53Z</dcterms:created>
  <dcterms:modified xsi:type="dcterms:W3CDTF">2017-10-30T15:49:34Z</dcterms:modified>
</cp:coreProperties>
</file>