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0" r:id="rId2"/>
    <p:sldId id="364" r:id="rId3"/>
    <p:sldId id="350" r:id="rId4"/>
    <p:sldId id="374" r:id="rId5"/>
    <p:sldId id="362" r:id="rId6"/>
    <p:sldId id="363" r:id="rId7"/>
    <p:sldId id="370" r:id="rId8"/>
    <p:sldId id="371" r:id="rId9"/>
    <p:sldId id="366" r:id="rId10"/>
    <p:sldId id="369" r:id="rId11"/>
    <p:sldId id="372" r:id="rId12"/>
    <p:sldId id="373" r:id="rId13"/>
    <p:sldId id="259" r:id="rId14"/>
  </p:sldIdLst>
  <p:sldSz cx="9144000" cy="6858000" type="screen4x3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3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D9D88A4-A731-4438-A4DC-AEACE4610CBD}" type="datetimeFigureOut">
              <a:rPr lang="es-PE" smtClean="0"/>
              <a:t>31/10/2017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6" cy="391530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4183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50801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31/10/2017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657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31/10/2017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524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31/10/2017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71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31/10/2017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628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31/10/2017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0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31/10/2017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685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31/10/2017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07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31/10/2017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55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31/10/2017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2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31/10/2017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849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31/10/2017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503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31/10/2017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79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10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 smtClean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PRECIPITACIONES 31/10/2017 (10:00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59121" y="5468362"/>
            <a:ext cx="1969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741825" y="470793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806" y="1110827"/>
            <a:ext cx="6079264" cy="364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07256" y="1087742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146216"/>
              </p:ext>
            </p:extLst>
          </p:nvPr>
        </p:nvGraphicFramePr>
        <p:xfrm>
          <a:off x="2706157" y="1727198"/>
          <a:ext cx="3799417" cy="2629696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865645"/>
                <a:gridCol w="1933772"/>
              </a:tblGrid>
              <a:tr h="3287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699"/>
                    </a:solidFill>
                  </a:tcPr>
                </a:tc>
              </a:tr>
              <a:tr h="3287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7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7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7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7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7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7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1273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6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64933" y="5690038"/>
            <a:ext cx="314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1273Total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388724" y="1054993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736" y="1610360"/>
            <a:ext cx="5867598" cy="352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6039" y="4142940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2222" t="14444" r="13056" b="11153"/>
          <a:stretch/>
        </p:blipFill>
        <p:spPr>
          <a:xfrm>
            <a:off x="262465" y="883397"/>
            <a:ext cx="8686800" cy="486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3036" y="103193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muy alta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Lluvias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010455" y="46582"/>
            <a:ext cx="276129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</a:t>
            </a:r>
          </a:p>
          <a:p>
            <a:pPr algn="ctr"/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Lluvias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14" y="687196"/>
            <a:ext cx="3866066" cy="54761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87196"/>
            <a:ext cx="3877732" cy="549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3036" y="983727"/>
            <a:ext cx="35144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exposición alta y muy alta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179789" y="994844"/>
            <a:ext cx="27612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Imagen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exposición alta y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</a:t>
            </a:r>
            <a:endParaRPr lang="es-PE" sz="1100" b="1" dirty="0" smtClean="0">
              <a:solidFill>
                <a:srgbClr val="1F7B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22" y="1425731"/>
            <a:ext cx="3774252" cy="212301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03" y="3729142"/>
            <a:ext cx="3747371" cy="214946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795" y="1425731"/>
            <a:ext cx="3067486" cy="230061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6004" y="3821069"/>
            <a:ext cx="3285067" cy="218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0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897006" y="1121609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742570"/>
              </p:ext>
            </p:extLst>
          </p:nvPr>
        </p:nvGraphicFramePr>
        <p:xfrm>
          <a:off x="2659618" y="1727197"/>
          <a:ext cx="3953934" cy="2390514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689797"/>
                <a:gridCol w="2264137"/>
              </a:tblGrid>
              <a:tr h="34150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699"/>
                    </a:solidFill>
                  </a:tcPr>
                </a:tc>
              </a:tr>
              <a:tr h="34150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50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50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50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50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50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6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49054" y="5588439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214452" y="47079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201" y="1015999"/>
            <a:ext cx="6053865" cy="363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81592" y="1121609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04068"/>
              </p:ext>
            </p:extLst>
          </p:nvPr>
        </p:nvGraphicFramePr>
        <p:xfrm>
          <a:off x="2787233" y="1759135"/>
          <a:ext cx="3518081" cy="2316727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727499"/>
                <a:gridCol w="1790582"/>
              </a:tblGrid>
              <a:tr h="3309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699"/>
                    </a:solidFill>
                  </a:tcPr>
                </a:tc>
              </a:tr>
              <a:tr h="3309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09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09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71214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09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1744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09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09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73325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6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64933" y="5690038"/>
            <a:ext cx="314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73325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923069" y="1054993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794" y="1537497"/>
            <a:ext cx="6131560" cy="367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421973" y="1147009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 en masa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79624"/>
              </p:ext>
            </p:extLst>
          </p:nvPr>
        </p:nvGraphicFramePr>
        <p:xfrm>
          <a:off x="2524152" y="1930404"/>
          <a:ext cx="4224867" cy="2824424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805585"/>
                <a:gridCol w="2419282"/>
              </a:tblGrid>
              <a:tr h="3530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699"/>
                    </a:solidFill>
                  </a:tcPr>
                </a:tc>
              </a:tr>
              <a:tr h="3530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0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0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0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0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0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0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6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22428</TotalTime>
  <Words>192</Words>
  <Application>Microsoft Office PowerPoint</Application>
  <PresentationFormat>Presentación en pantalla (4:3)</PresentationFormat>
  <Paragraphs>85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705</cp:revision>
  <cp:lastPrinted>2017-03-24T22:30:22Z</cp:lastPrinted>
  <dcterms:created xsi:type="dcterms:W3CDTF">2016-01-13T16:13:53Z</dcterms:created>
  <dcterms:modified xsi:type="dcterms:W3CDTF">2017-10-31T18:48:27Z</dcterms:modified>
</cp:coreProperties>
</file>