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0" r:id="rId2"/>
    <p:sldId id="364" r:id="rId3"/>
    <p:sldId id="350" r:id="rId4"/>
    <p:sldId id="374" r:id="rId5"/>
    <p:sldId id="362" r:id="rId6"/>
    <p:sldId id="363" r:id="rId7"/>
    <p:sldId id="370" r:id="rId8"/>
    <p:sldId id="371" r:id="rId9"/>
    <p:sldId id="366" r:id="rId10"/>
    <p:sldId id="369" r:id="rId11"/>
    <p:sldId id="372" r:id="rId12"/>
    <p:sldId id="375" r:id="rId13"/>
    <p:sldId id="259" r:id="rId14"/>
  </p:sldIdLst>
  <p:sldSz cx="9144000" cy="6858000" type="screen4x3"/>
  <p:notesSz cx="6805613" cy="9944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145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4183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5D9D88A4-A731-4438-A4DC-AEACE4610CBD}" type="datetimeFigureOut">
              <a:rPr lang="es-PE" smtClean="0"/>
              <a:t>31/10/2017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244" y="4785192"/>
            <a:ext cx="5445126" cy="391530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4183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58992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31/10/2017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657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31/10/2017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524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31/10/2017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718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31/10/2017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628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31/10/2017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01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31/10/2017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685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31/10/2017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007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31/10/2017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555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31/10/2017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237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31/10/2017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849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31/10/2017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503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31/10/2017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797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10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 smtClean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31/10/2017 (16:00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59121" y="5468362"/>
            <a:ext cx="19691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741825" y="470793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400" y="990600"/>
            <a:ext cx="6420556" cy="385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07256" y="1087742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796627"/>
              </p:ext>
            </p:extLst>
          </p:nvPr>
        </p:nvGraphicFramePr>
        <p:xfrm>
          <a:off x="2591857" y="1871133"/>
          <a:ext cx="4028017" cy="1683545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977895"/>
                <a:gridCol w="2050122"/>
              </a:tblGrid>
              <a:tr h="3367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367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7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7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7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59121" y="5468362"/>
            <a:ext cx="19691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305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741825" y="470793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335" y="1244611"/>
            <a:ext cx="6104665" cy="365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5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96039" y="4142940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2130" t="13950" r="13519" b="11646"/>
          <a:stretch/>
        </p:blipFill>
        <p:spPr>
          <a:xfrm>
            <a:off x="347132" y="770467"/>
            <a:ext cx="8408169" cy="473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03036" y="103193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muy alta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Lluvias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010455" y="46582"/>
            <a:ext cx="276129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muy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</a:t>
            </a:r>
          </a:p>
          <a:p>
            <a:pPr algn="ctr"/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Lluvias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14" y="687196"/>
            <a:ext cx="3866066" cy="547614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87196"/>
            <a:ext cx="3877732" cy="549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03036" y="103193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muy alta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Lluvias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010455" y="46582"/>
            <a:ext cx="276129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muy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</a:t>
            </a:r>
          </a:p>
          <a:p>
            <a:pPr algn="ctr"/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Lluvias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14" y="687196"/>
            <a:ext cx="3866066" cy="547614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87196"/>
            <a:ext cx="3877732" cy="549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8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897006" y="1121609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402039"/>
              </p:ext>
            </p:extLst>
          </p:nvPr>
        </p:nvGraphicFramePr>
        <p:xfrm>
          <a:off x="2765451" y="1964269"/>
          <a:ext cx="3742267" cy="1649675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599336"/>
                <a:gridCol w="2142931"/>
              </a:tblGrid>
              <a:tr h="3299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299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9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9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9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49054" y="5588439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214452" y="470793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002" y="1066800"/>
            <a:ext cx="6209086" cy="372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81592" y="1121609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233755"/>
              </p:ext>
            </p:extLst>
          </p:nvPr>
        </p:nvGraphicFramePr>
        <p:xfrm>
          <a:off x="2769686" y="1913467"/>
          <a:ext cx="3547533" cy="1581945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741962"/>
                <a:gridCol w="1805571"/>
              </a:tblGrid>
              <a:tr h="3163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163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63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1455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63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63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1526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64933" y="5690038"/>
            <a:ext cx="314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1526 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923069" y="538527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268" y="1219200"/>
            <a:ext cx="5792132" cy="347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421973" y="1147009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 en masa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517051"/>
              </p:ext>
            </p:extLst>
          </p:nvPr>
        </p:nvGraphicFramePr>
        <p:xfrm>
          <a:off x="2421973" y="1913468"/>
          <a:ext cx="4469315" cy="2192865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910056"/>
                <a:gridCol w="2559259"/>
              </a:tblGrid>
              <a:tr h="4385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385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85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85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85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22266</TotalTime>
  <Words>182</Words>
  <Application>Microsoft Office PowerPoint</Application>
  <PresentationFormat>Presentación en pantalla (4:3)</PresentationFormat>
  <Paragraphs>66</Paragraphs>
  <Slides>13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702</cp:revision>
  <cp:lastPrinted>2017-03-24T22:30:22Z</cp:lastPrinted>
  <dcterms:created xsi:type="dcterms:W3CDTF">2016-01-13T16:13:53Z</dcterms:created>
  <dcterms:modified xsi:type="dcterms:W3CDTF">2017-10-31T23:41:44Z</dcterms:modified>
</cp:coreProperties>
</file>