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2.11.2017\1000H\Centros_Centros_Poblados_Inundacione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2.11.2017\1000H\Centros_Centros_Poblados_Inundacione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2.11.2017\1000H\Centros_Poblados_Mov_Masa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2.11.2017\1000H\Centros_Poblados_Mov_Masa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'[Centros_Centros_Poblados_Inundaciones.xls]TABLA Y GRAFICO'!$I$3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8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'[Centros_Centros_Poblados_Inundaciones.xls]TABLA Y GRAFICO'!$H$4:$H$11</c:f>
              <c:strCache>
                <c:ptCount val="8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MADRE DE DIOS</c:v>
                </c:pt>
                <c:pt idx="4">
                  <c:v>PASCO</c:v>
                </c:pt>
                <c:pt idx="5">
                  <c:v>PUNO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'[Centros_Centros_Poblados_Inundaciones.xls]TABLA Y GRAFICO'!$I$4:$I$11</c:f>
              <c:numCache>
                <c:formatCode>General</c:formatCode>
                <c:ptCount val="8"/>
                <c:pt idx="0">
                  <c:v>36</c:v>
                </c:pt>
                <c:pt idx="1">
                  <c:v>20</c:v>
                </c:pt>
                <c:pt idx="2">
                  <c:v>3</c:v>
                </c:pt>
                <c:pt idx="3">
                  <c:v>4</c:v>
                </c:pt>
                <c:pt idx="4">
                  <c:v>14</c:v>
                </c:pt>
                <c:pt idx="5">
                  <c:v>5</c:v>
                </c:pt>
                <c:pt idx="6">
                  <c:v>27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6581456"/>
        <c:axId val="146578656"/>
      </c:barChart>
      <c:catAx>
        <c:axId val="146581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6578656"/>
        <c:crosses val="autoZero"/>
        <c:auto val="1"/>
        <c:lblAlgn val="ctr"/>
        <c:lblOffset val="100"/>
        <c:noMultiLvlLbl val="0"/>
      </c:catAx>
      <c:valAx>
        <c:axId val="14657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6581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'[Centros_Centros_Poblados_Inundaciones.xls]TABLA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8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'[Centros_Centros_Poblados_Inundaciones.xls]TABLA Y GRAFICO'!$E$4:$E$11</c:f>
              <c:strCache>
                <c:ptCount val="8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MADRE DE DIOS</c:v>
                </c:pt>
                <c:pt idx="4">
                  <c:v>PASCO</c:v>
                </c:pt>
                <c:pt idx="5">
                  <c:v>PUNO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'[Centros_Centros_Poblados_Inundaciones.xls]TABLA Y GRAFICO'!$F$4:$F$11</c:f>
              <c:numCache>
                <c:formatCode>#,##0</c:formatCode>
                <c:ptCount val="8"/>
                <c:pt idx="0">
                  <c:v>317013</c:v>
                </c:pt>
                <c:pt idx="1">
                  <c:v>85874</c:v>
                </c:pt>
                <c:pt idx="2">
                  <c:v>28963</c:v>
                </c:pt>
                <c:pt idx="3">
                  <c:v>10124</c:v>
                </c:pt>
                <c:pt idx="4">
                  <c:v>55148</c:v>
                </c:pt>
                <c:pt idx="5">
                  <c:v>2178</c:v>
                </c:pt>
                <c:pt idx="6">
                  <c:v>120057</c:v>
                </c:pt>
                <c:pt idx="7">
                  <c:v>3880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50694512"/>
        <c:axId val="146644752"/>
      </c:barChart>
      <c:catAx>
        <c:axId val="35069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6644752"/>
        <c:crosses val="autoZero"/>
        <c:auto val="1"/>
        <c:lblAlgn val="ctr"/>
        <c:lblOffset val="100"/>
        <c:noMultiLvlLbl val="0"/>
      </c:catAx>
      <c:valAx>
        <c:axId val="146644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50694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'[Centros_Poblados_Mov_Masa.xls]TABLA Y GRAFICO'!$I$3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'[Centros_Poblados_Mov_Masa.xls]TABLA Y GRAFICO'!$H$4:$H$15</c:f>
              <c:strCache>
                <c:ptCount val="12"/>
                <c:pt idx="0">
                  <c:v>ANCASH</c:v>
                </c:pt>
                <c:pt idx="1">
                  <c:v>APURIMAC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LA LIBERTAD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'[Centros_Poblados_Mov_Masa.xls]TABLA Y GRAFICO'!$I$4:$I$15</c:f>
              <c:numCache>
                <c:formatCode>General</c:formatCode>
                <c:ptCount val="12"/>
                <c:pt idx="0">
                  <c:v>45</c:v>
                </c:pt>
                <c:pt idx="1">
                  <c:v>10</c:v>
                </c:pt>
                <c:pt idx="2">
                  <c:v>86</c:v>
                </c:pt>
                <c:pt idx="3">
                  <c:v>73</c:v>
                </c:pt>
                <c:pt idx="4">
                  <c:v>9</c:v>
                </c:pt>
                <c:pt idx="5">
                  <c:v>13</c:v>
                </c:pt>
                <c:pt idx="6">
                  <c:v>1</c:v>
                </c:pt>
                <c:pt idx="7">
                  <c:v>4</c:v>
                </c:pt>
                <c:pt idx="8">
                  <c:v>27</c:v>
                </c:pt>
                <c:pt idx="9">
                  <c:v>16</c:v>
                </c:pt>
                <c:pt idx="10">
                  <c:v>29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6349808"/>
        <c:axId val="146350368"/>
      </c:barChart>
      <c:catAx>
        <c:axId val="14634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6350368"/>
        <c:crosses val="autoZero"/>
        <c:auto val="1"/>
        <c:lblAlgn val="ctr"/>
        <c:lblOffset val="100"/>
        <c:noMultiLvlLbl val="0"/>
      </c:catAx>
      <c:valAx>
        <c:axId val="146350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6349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'[Centros_Poblados_Mov_Masa.xls]TABLA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'[Centros_Poblados_Mov_Masa.xls]TABLA Y GRAFICO'!$E$4:$E$15</c:f>
              <c:strCache>
                <c:ptCount val="12"/>
                <c:pt idx="0">
                  <c:v>ANCASH</c:v>
                </c:pt>
                <c:pt idx="1">
                  <c:v>APURIMAC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LA LIBERTAD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'[Centros_Poblados_Mov_Masa.xls]TABLA Y GRAFICO'!$F$4:$F$15</c:f>
              <c:numCache>
                <c:formatCode>#,##0</c:formatCode>
                <c:ptCount val="12"/>
                <c:pt idx="0">
                  <c:v>137288</c:v>
                </c:pt>
                <c:pt idx="1">
                  <c:v>96147</c:v>
                </c:pt>
                <c:pt idx="2">
                  <c:v>719726</c:v>
                </c:pt>
                <c:pt idx="3">
                  <c:v>619698</c:v>
                </c:pt>
                <c:pt idx="4">
                  <c:v>40853</c:v>
                </c:pt>
                <c:pt idx="5">
                  <c:v>57481</c:v>
                </c:pt>
                <c:pt idx="6">
                  <c:v>32</c:v>
                </c:pt>
                <c:pt idx="7">
                  <c:v>2329</c:v>
                </c:pt>
                <c:pt idx="8">
                  <c:v>208066</c:v>
                </c:pt>
                <c:pt idx="9">
                  <c:v>56797</c:v>
                </c:pt>
                <c:pt idx="10">
                  <c:v>167308</c:v>
                </c:pt>
                <c:pt idx="11">
                  <c:v>20650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86523952"/>
        <c:axId val="386520592"/>
      </c:barChart>
      <c:catAx>
        <c:axId val="38652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86520592"/>
        <c:crosses val="autoZero"/>
        <c:auto val="1"/>
        <c:lblAlgn val="ctr"/>
        <c:lblOffset val="100"/>
        <c:noMultiLvlLbl val="0"/>
      </c:catAx>
      <c:valAx>
        <c:axId val="38652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86523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02/11/2017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34256" y="67287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253407" y="1222401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421835"/>
              </p:ext>
            </p:extLst>
          </p:nvPr>
        </p:nvGraphicFramePr>
        <p:xfrm>
          <a:off x="3107266" y="1771926"/>
          <a:ext cx="3124200" cy="364065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534090"/>
                <a:gridCol w="1590110"/>
              </a:tblGrid>
              <a:tr h="2600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600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137,288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0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96,147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0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719,726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0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619,698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0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40,853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0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57,481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0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0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0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208,066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0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56,797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0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167,308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0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20,650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0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2,126,375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405005" y="530059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128814" y="5518364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2,126,375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24156" y="970303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086379"/>
              </p:ext>
            </p:extLst>
          </p:nvPr>
        </p:nvGraphicFramePr>
        <p:xfrm>
          <a:off x="1503214" y="1509712"/>
          <a:ext cx="6400800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0"/>
            <a:ext cx="9144000" cy="514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4" y="687197"/>
            <a:ext cx="3866065" cy="54761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7196"/>
            <a:ext cx="3877731" cy="549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4086" y="6559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04206" y="1599752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432295"/>
              </p:ext>
            </p:extLst>
          </p:nvPr>
        </p:nvGraphicFramePr>
        <p:xfrm>
          <a:off x="3035298" y="2084416"/>
          <a:ext cx="3496734" cy="341973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94402"/>
                <a:gridCol w="2002332"/>
              </a:tblGrid>
              <a:tr h="341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41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924241" y="340541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82437" y="5718825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86768" y="1196235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592045"/>
              </p:ext>
            </p:extLst>
          </p:nvPr>
        </p:nvGraphicFramePr>
        <p:xfrm>
          <a:off x="1557867" y="1653645"/>
          <a:ext cx="6400800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10934" y="743698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93336" y="1207932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916773"/>
              </p:ext>
            </p:extLst>
          </p:nvPr>
        </p:nvGraphicFramePr>
        <p:xfrm>
          <a:off x="2988733" y="1672166"/>
          <a:ext cx="3158067" cy="34671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550719"/>
                <a:gridCol w="1607348"/>
              </a:tblGrid>
              <a:tr h="3467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317,013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7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85,874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7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28,963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7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10,124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7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55,148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7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7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120,057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7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3,880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7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623,237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823920" y="508292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13748" y="5610755"/>
            <a:ext cx="3685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623, 237 Total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08726" y="877624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172088"/>
              </p:ext>
            </p:extLst>
          </p:nvPr>
        </p:nvGraphicFramePr>
        <p:xfrm>
          <a:off x="1256074" y="1616288"/>
          <a:ext cx="6400800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33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368793" y="1053072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036079"/>
              </p:ext>
            </p:extLst>
          </p:nvPr>
        </p:nvGraphicFramePr>
        <p:xfrm>
          <a:off x="3277684" y="1667933"/>
          <a:ext cx="3141133" cy="369993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42429"/>
                <a:gridCol w="1798704"/>
              </a:tblGrid>
              <a:tr h="27399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635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5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5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5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5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5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5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5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5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5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5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5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5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417231" y="817927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66506" y="5622978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314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52385" y="1301165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483442"/>
              </p:ext>
            </p:extLst>
          </p:nvPr>
        </p:nvGraphicFramePr>
        <p:xfrm>
          <a:off x="1431443" y="1670497"/>
          <a:ext cx="6400800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22539</TotalTime>
  <Words>242</Words>
  <Application>Microsoft Office PowerPoint</Application>
  <PresentationFormat>Presentación en pantalla (4:3)</PresentationFormat>
  <Paragraphs>130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719</cp:revision>
  <cp:lastPrinted>2017-03-24T22:30:22Z</cp:lastPrinted>
  <dcterms:created xsi:type="dcterms:W3CDTF">2016-01-13T16:13:53Z</dcterms:created>
  <dcterms:modified xsi:type="dcterms:W3CDTF">2017-11-02T20:37:00Z</dcterms:modified>
</cp:coreProperties>
</file>