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64" r:id="rId3"/>
    <p:sldId id="350" r:id="rId4"/>
    <p:sldId id="376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>
        <p:scale>
          <a:sx n="130" d="100"/>
          <a:sy n="130" d="100"/>
        </p:scale>
        <p:origin x="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54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03/11/2017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1121" y="3482450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619" y="89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8830" y="527472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37773" y="215373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6235" y="4693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19" y="2523067"/>
            <a:ext cx="4572396" cy="27434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67" y="894220"/>
            <a:ext cx="3991116" cy="23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42956" y="15272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52018" y="15272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63950"/>
              </p:ext>
            </p:extLst>
          </p:nvPr>
        </p:nvGraphicFramePr>
        <p:xfrm>
          <a:off x="1292064" y="2015860"/>
          <a:ext cx="3060700" cy="2667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10"/>
                <a:gridCol w="1129129"/>
                <a:gridCol w="1170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25826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69019"/>
              </p:ext>
            </p:extLst>
          </p:nvPr>
        </p:nvGraphicFramePr>
        <p:xfrm>
          <a:off x="5371895" y="2015860"/>
          <a:ext cx="3060700" cy="1143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10"/>
                <a:gridCol w="1129129"/>
                <a:gridCol w="1170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38800" y="3417890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2,259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3658" y="2252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3534" y="4899819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25,826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25547" y="1779880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6235" y="51120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5" y="2149212"/>
            <a:ext cx="4566300" cy="27434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8" y="880534"/>
            <a:ext cx="4122372" cy="2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4217" t="18065" r="8598" b="27685"/>
          <a:stretch/>
        </p:blipFill>
        <p:spPr>
          <a:xfrm>
            <a:off x="225920" y="745065"/>
            <a:ext cx="8644003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51198" y="10585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5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1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alta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51198" y="105851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 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5" cy="54761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7"/>
            <a:ext cx="3877731" cy="549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90986" y="1299409"/>
            <a:ext cx="1583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- Nivel 03 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21459" y="1299409"/>
            <a:ext cx="201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Alto - 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89047"/>
              </p:ext>
            </p:extLst>
          </p:nvPr>
        </p:nvGraphicFramePr>
        <p:xfrm>
          <a:off x="1180780" y="1756825"/>
          <a:ext cx="3403601" cy="24765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90"/>
                <a:gridCol w="1129247"/>
                <a:gridCol w="151306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55019"/>
              </p:ext>
            </p:extLst>
          </p:nvPr>
        </p:nvGraphicFramePr>
        <p:xfrm>
          <a:off x="5135033" y="1756825"/>
          <a:ext cx="3403601" cy="762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90"/>
                <a:gridCol w="1129247"/>
                <a:gridCol w="151306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51988" y="351410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2260" y="213541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7858" y="557150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55255" y="238725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56317" y="49075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4" y="2768599"/>
            <a:ext cx="4491998" cy="26951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41" y="860085"/>
            <a:ext cx="4087808" cy="24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9525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17433" y="1299409"/>
            <a:ext cx="15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- 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71687" y="1299409"/>
            <a:ext cx="15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- 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33110"/>
              </p:ext>
            </p:extLst>
          </p:nvPr>
        </p:nvGraphicFramePr>
        <p:xfrm>
          <a:off x="1352229" y="1855120"/>
          <a:ext cx="3060700" cy="24765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10"/>
                <a:gridCol w="1129129"/>
                <a:gridCol w="1170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51190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107999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76362"/>
              </p:ext>
            </p:extLst>
          </p:nvPr>
        </p:nvGraphicFramePr>
        <p:xfrm>
          <a:off x="5306483" y="1855120"/>
          <a:ext cx="3060700" cy="762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10"/>
                <a:gridCol w="1129129"/>
                <a:gridCol w="1170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91666" y="3933797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3269" y="2688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6348" y="5246680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107,999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55255" y="215018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78541" y="727669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9" y="2524896"/>
            <a:ext cx="4521464" cy="2712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819" y="1080098"/>
            <a:ext cx="4192329" cy="25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36286" y="1194614"/>
            <a:ext cx="15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- 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71657" y="1084543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- Nivel 04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71125"/>
              </p:ext>
            </p:extLst>
          </p:nvPr>
        </p:nvGraphicFramePr>
        <p:xfrm>
          <a:off x="1199631" y="1622805"/>
          <a:ext cx="3403601" cy="265932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90"/>
                <a:gridCol w="1129247"/>
                <a:gridCol w="1513064"/>
              </a:tblGrid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995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56446"/>
              </p:ext>
            </p:extLst>
          </p:nvPr>
        </p:nvGraphicFramePr>
        <p:xfrm>
          <a:off x="5153885" y="1622805"/>
          <a:ext cx="3403601" cy="1143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61290"/>
                <a:gridCol w="1129247"/>
                <a:gridCol w="151306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22598</TotalTime>
  <Words>435</Words>
  <Application>Microsoft Office PowerPoint</Application>
  <PresentationFormat>Presentación en pantalla (4:3)</PresentationFormat>
  <Paragraphs>258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724</cp:revision>
  <cp:lastPrinted>2017-03-24T22:30:22Z</cp:lastPrinted>
  <dcterms:created xsi:type="dcterms:W3CDTF">2016-01-13T16:13:53Z</dcterms:created>
  <dcterms:modified xsi:type="dcterms:W3CDTF">2017-11-03T18:27:42Z</dcterms:modified>
</cp:coreProperties>
</file>