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4.11.2017\1000H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4.11.2017\1000H\Centros_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4.11.2017\1000H\Centros_Poblados_Mov_Mas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4.11.2017\1000H\Centros_Poblados_Mov_Masa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GRAFICO'!$J$4:$J$14</c:f>
              <c:strCache>
                <c:ptCount val="11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'[Centros_Centros_Poblados_Inundaciones.xls]TABLA Y GRAFICO'!$K$4:$K$14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32</c:v>
                </c:pt>
                <c:pt idx="3">
                  <c:v>10</c:v>
                </c:pt>
                <c:pt idx="4">
                  <c:v>6</c:v>
                </c:pt>
                <c:pt idx="5">
                  <c:v>17</c:v>
                </c:pt>
                <c:pt idx="6">
                  <c:v>6</c:v>
                </c:pt>
                <c:pt idx="7">
                  <c:v>1</c:v>
                </c:pt>
                <c:pt idx="8">
                  <c:v>6</c:v>
                </c:pt>
                <c:pt idx="9">
                  <c:v>57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49885232"/>
        <c:axId val="449883552"/>
      </c:barChart>
      <c:catAx>
        <c:axId val="44988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49883552"/>
        <c:crosses val="autoZero"/>
        <c:auto val="1"/>
        <c:lblAlgn val="ctr"/>
        <c:lblOffset val="100"/>
        <c:noMultiLvlLbl val="0"/>
      </c:catAx>
      <c:valAx>
        <c:axId val="44988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49885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GRAFICO'!$F$4:$F$14</c:f>
              <c:strCache>
                <c:ptCount val="11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'[Centros_Centros_Poblados_Inundaciones.xls]TABLA Y GRAFICO'!$G$4:$G$14</c:f>
              <c:numCache>
                <c:formatCode>General</c:formatCode>
                <c:ptCount val="11"/>
                <c:pt idx="0">
                  <c:v>1129</c:v>
                </c:pt>
                <c:pt idx="1">
                  <c:v>3973</c:v>
                </c:pt>
                <c:pt idx="2">
                  <c:v>255950</c:v>
                </c:pt>
                <c:pt idx="3">
                  <c:v>51097</c:v>
                </c:pt>
                <c:pt idx="4">
                  <c:v>981</c:v>
                </c:pt>
                <c:pt idx="5">
                  <c:v>4948</c:v>
                </c:pt>
                <c:pt idx="6">
                  <c:v>1342</c:v>
                </c:pt>
                <c:pt idx="7">
                  <c:v>57</c:v>
                </c:pt>
                <c:pt idx="8">
                  <c:v>771</c:v>
                </c:pt>
                <c:pt idx="9">
                  <c:v>17394</c:v>
                </c:pt>
                <c:pt idx="10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21785088"/>
        <c:axId val="421783408"/>
      </c:barChart>
      <c:catAx>
        <c:axId val="42178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1783408"/>
        <c:crosses val="autoZero"/>
        <c:auto val="1"/>
        <c:lblAlgn val="ctr"/>
        <c:lblOffset val="100"/>
        <c:noMultiLvlLbl val="0"/>
      </c:catAx>
      <c:valAx>
        <c:axId val="42178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1785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GRAFICO'!$J$3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GRAFICO'!$I$4:$I$17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'[Centros_Poblados_Mov_Masa.xls]TABLA Y GRAFICO'!$J$4:$J$17</c:f>
              <c:numCache>
                <c:formatCode>General</c:formatCode>
                <c:ptCount val="14"/>
                <c:pt idx="0">
                  <c:v>77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  <c:pt idx="4">
                  <c:v>76</c:v>
                </c:pt>
                <c:pt idx="5">
                  <c:v>15</c:v>
                </c:pt>
                <c:pt idx="6">
                  <c:v>7</c:v>
                </c:pt>
                <c:pt idx="7">
                  <c:v>3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22</c:v>
                </c:pt>
                <c:pt idx="12">
                  <c:v>67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19244688"/>
        <c:axId val="419245808"/>
      </c:barChart>
      <c:catAx>
        <c:axId val="41924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9245808"/>
        <c:crosses val="autoZero"/>
        <c:auto val="1"/>
        <c:lblAlgn val="ctr"/>
        <c:lblOffset val="100"/>
        <c:noMultiLvlLbl val="0"/>
      </c:catAx>
      <c:valAx>
        <c:axId val="41924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924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GRAFICO'!$E$4:$E$17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'[Centros_Poblados_Mov_Masa.xls]TABLA Y GRAFICO'!$F$4:$F$17</c:f>
              <c:numCache>
                <c:formatCode>General</c:formatCode>
                <c:ptCount val="14"/>
                <c:pt idx="0">
                  <c:v>7359</c:v>
                </c:pt>
                <c:pt idx="1">
                  <c:v>6643</c:v>
                </c:pt>
                <c:pt idx="2">
                  <c:v>323</c:v>
                </c:pt>
                <c:pt idx="3">
                  <c:v>148</c:v>
                </c:pt>
                <c:pt idx="4">
                  <c:v>63965</c:v>
                </c:pt>
                <c:pt idx="5">
                  <c:v>1328</c:v>
                </c:pt>
                <c:pt idx="6">
                  <c:v>674</c:v>
                </c:pt>
                <c:pt idx="7">
                  <c:v>98</c:v>
                </c:pt>
                <c:pt idx="8">
                  <c:v>684</c:v>
                </c:pt>
                <c:pt idx="9">
                  <c:v>235</c:v>
                </c:pt>
                <c:pt idx="10">
                  <c:v>1185</c:v>
                </c:pt>
                <c:pt idx="11">
                  <c:v>810</c:v>
                </c:pt>
                <c:pt idx="12">
                  <c:v>11263</c:v>
                </c:pt>
                <c:pt idx="13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16033056"/>
        <c:axId val="416035296"/>
      </c:barChart>
      <c:catAx>
        <c:axId val="4160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6035296"/>
        <c:crosses val="autoZero"/>
        <c:auto val="1"/>
        <c:lblAlgn val="ctr"/>
        <c:lblOffset val="100"/>
        <c:noMultiLvlLbl val="0"/>
      </c:catAx>
      <c:valAx>
        <c:axId val="41603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603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78202" y="5394045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,935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36499"/>
              </p:ext>
            </p:extLst>
          </p:nvPr>
        </p:nvGraphicFramePr>
        <p:xfrm>
          <a:off x="2946402" y="1320800"/>
          <a:ext cx="3776131" cy="3871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141"/>
                <a:gridCol w="1393060"/>
                <a:gridCol w="1443930"/>
              </a:tblGrid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7359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6643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0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323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63965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1328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674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684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1185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810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11263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94935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53258" y="6062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39534" y="5771886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,935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213893"/>
              </p:ext>
            </p:extLst>
          </p:nvPr>
        </p:nvGraphicFramePr>
        <p:xfrm>
          <a:off x="723932" y="1140438"/>
          <a:ext cx="7780804" cy="455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1" y="863600"/>
            <a:ext cx="8435431" cy="47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51198" y="105851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" y="534080"/>
            <a:ext cx="3933689" cy="55719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2" y="534080"/>
            <a:ext cx="3929103" cy="55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13632"/>
              </p:ext>
            </p:extLst>
          </p:nvPr>
        </p:nvGraphicFramePr>
        <p:xfrm>
          <a:off x="2627836" y="1198822"/>
          <a:ext cx="4311653" cy="303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724"/>
                <a:gridCol w="1265415"/>
                <a:gridCol w="1695514"/>
              </a:tblGrid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32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 MARTIN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57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UCAYALI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3485"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151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999875" y="4407676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985660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43854" y="5630773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019763"/>
              </p:ext>
            </p:extLst>
          </p:nvPr>
        </p:nvGraphicFramePr>
        <p:xfrm>
          <a:off x="1129678" y="1036871"/>
          <a:ext cx="7070912" cy="443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9525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17795" y="4967280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,805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32982"/>
              </p:ext>
            </p:extLst>
          </p:nvPr>
        </p:nvGraphicFramePr>
        <p:xfrm>
          <a:off x="3288444" y="1274855"/>
          <a:ext cx="3305884" cy="353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303"/>
                <a:gridCol w="1682581"/>
              </a:tblGrid>
              <a:tr h="2872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1129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3973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255950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51097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981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4948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1342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771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17394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163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337805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00207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00207" y="5720522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337,805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763182"/>
              </p:ext>
            </p:extLst>
          </p:nvPr>
        </p:nvGraphicFramePr>
        <p:xfrm>
          <a:off x="1431645" y="883734"/>
          <a:ext cx="6839510" cy="465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43283" y="533806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54216"/>
              </p:ext>
            </p:extLst>
          </p:nvPr>
        </p:nvGraphicFramePr>
        <p:xfrm>
          <a:off x="2794008" y="1184343"/>
          <a:ext cx="4108487" cy="388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953"/>
                <a:gridCol w="1363114"/>
                <a:gridCol w="1826420"/>
              </a:tblGrid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0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81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68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9574" y="572346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281204"/>
              </p:ext>
            </p:extLst>
          </p:nvPr>
        </p:nvGraphicFramePr>
        <p:xfrm>
          <a:off x="1071487" y="1082874"/>
          <a:ext cx="7205383" cy="451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22648</TotalTime>
  <Words>292</Words>
  <Application>Microsoft Office PowerPoint</Application>
  <PresentationFormat>Presentación en pantalla (4:3)</PresentationFormat>
  <Paragraphs>187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732</cp:revision>
  <cp:lastPrinted>2017-03-24T22:30:22Z</cp:lastPrinted>
  <dcterms:created xsi:type="dcterms:W3CDTF">2016-01-13T16:13:53Z</dcterms:created>
  <dcterms:modified xsi:type="dcterms:W3CDTF">2017-11-04T20:14:29Z</dcterms:modified>
</cp:coreProperties>
</file>