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05/11/2017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05/11/2017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(10:00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34256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378202" y="5394045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395,253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513087"/>
              </p:ext>
            </p:extLst>
          </p:nvPr>
        </p:nvGraphicFramePr>
        <p:xfrm>
          <a:off x="3803652" y="1207294"/>
          <a:ext cx="2298700" cy="38100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28741"/>
                <a:gridCol w="116995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7769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2767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11096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18919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12350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4966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4879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301388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4200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2409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7151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395253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53258" y="606259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39534" y="5771886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395,253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124" y="1242092"/>
            <a:ext cx="7105488" cy="42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8056" t="18231" r="21018" b="10823"/>
          <a:stretch/>
        </p:blipFill>
        <p:spPr>
          <a:xfrm>
            <a:off x="241546" y="666270"/>
            <a:ext cx="8656921" cy="487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951198" y="105851"/>
            <a:ext cx="276129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640" y="534080"/>
            <a:ext cx="3933688" cy="557193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362" y="534080"/>
            <a:ext cx="3929103" cy="556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4086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9" name="Rectángulo 8"/>
          <p:cNvSpPr/>
          <p:nvPr/>
        </p:nvSpPr>
        <p:spPr>
          <a:xfrm>
            <a:off x="3999875" y="5127344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684463"/>
              </p:ext>
            </p:extLst>
          </p:nvPr>
        </p:nvGraphicFramePr>
        <p:xfrm>
          <a:off x="3462863" y="1186141"/>
          <a:ext cx="2641600" cy="36195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28943"/>
                <a:gridCol w="1512657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364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985660" y="58287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943854" y="5630773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656" y="1175585"/>
            <a:ext cx="7053011" cy="4231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79525" y="743698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017795" y="4967280"/>
            <a:ext cx="368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434,546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967534"/>
              </p:ext>
            </p:extLst>
          </p:nvPr>
        </p:nvGraphicFramePr>
        <p:xfrm>
          <a:off x="3792036" y="1217368"/>
          <a:ext cx="2298700" cy="36195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28741"/>
                <a:gridCol w="1169959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2735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2724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5815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13161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55368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325075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2704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977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1514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12747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2118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434546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000207" y="422069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000207" y="5720522"/>
            <a:ext cx="368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434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,546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122" y="1011283"/>
            <a:ext cx="7137678" cy="427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33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43283" y="5338066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5895900"/>
              </p:ext>
            </p:extLst>
          </p:nvPr>
        </p:nvGraphicFramePr>
        <p:xfrm>
          <a:off x="3527452" y="1071827"/>
          <a:ext cx="2641600" cy="381000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128943"/>
                <a:gridCol w="1512657"/>
              </a:tblGrid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AMAZONAS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ANCASH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APURIMAC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AREQUIPA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AYACUCHO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CAJAMARCA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HUANCAVELICA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LA LIBERTAD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LIMA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90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945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268486" y="59060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49574" y="5723462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945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56" y="1100666"/>
            <a:ext cx="7391678" cy="443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22671</TotalTime>
  <Words>282</Words>
  <Application>Microsoft Office PowerPoint</Application>
  <PresentationFormat>Presentación en pantalla (4:3)</PresentationFormat>
  <Paragraphs>181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739</cp:revision>
  <cp:lastPrinted>2017-03-24T22:30:22Z</cp:lastPrinted>
  <dcterms:created xsi:type="dcterms:W3CDTF">2016-01-13T16:13:53Z</dcterms:created>
  <dcterms:modified xsi:type="dcterms:W3CDTF">2017-11-05T16:57:38Z</dcterms:modified>
</cp:coreProperties>
</file>