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05/11/2017 (16:00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15734" y="4488111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26,994 Total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4472"/>
              </p:ext>
            </p:extLst>
          </p:nvPr>
        </p:nvGraphicFramePr>
        <p:xfrm>
          <a:off x="3583516" y="1198827"/>
          <a:ext cx="2298700" cy="3048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741"/>
                <a:gridCol w="11699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26994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53258" y="6062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39534" y="5771886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,994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50" y="1160468"/>
            <a:ext cx="7377567" cy="44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148" t="17901" r="21759" b="37490"/>
          <a:stretch/>
        </p:blipFill>
        <p:spPr>
          <a:xfrm>
            <a:off x="280027" y="745067"/>
            <a:ext cx="862690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51198" y="105851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" y="534081"/>
            <a:ext cx="3933688" cy="5571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2" y="534080"/>
            <a:ext cx="3929102" cy="55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999875" y="380654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09332"/>
              </p:ext>
            </p:extLst>
          </p:nvPr>
        </p:nvGraphicFramePr>
        <p:xfrm>
          <a:off x="3462863" y="1249627"/>
          <a:ext cx="2641600" cy="2286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943"/>
                <a:gridCol w="151265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985660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43854" y="5630773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8" y="1092442"/>
            <a:ext cx="7341808" cy="43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9525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17795" y="3968206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143,984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8929"/>
              </p:ext>
            </p:extLst>
          </p:nvPr>
        </p:nvGraphicFramePr>
        <p:xfrm>
          <a:off x="3792036" y="1241161"/>
          <a:ext cx="2298700" cy="2286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741"/>
                <a:gridCol w="11699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21917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20731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76549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143984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00207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00207" y="5720522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143,984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9" y="910507"/>
            <a:ext cx="7469008" cy="44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43283" y="453373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62486"/>
              </p:ext>
            </p:extLst>
          </p:nvPr>
        </p:nvGraphicFramePr>
        <p:xfrm>
          <a:off x="3527452" y="1071827"/>
          <a:ext cx="2641600" cy="3048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8943"/>
                <a:gridCol w="151265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68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9574" y="572346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1" y="1108788"/>
            <a:ext cx="7454876" cy="44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22684</TotalTime>
  <Words>236</Words>
  <Application>Microsoft Office PowerPoint</Application>
  <PresentationFormat>Presentación en pantalla 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745</cp:revision>
  <cp:lastPrinted>2017-03-24T22:30:22Z</cp:lastPrinted>
  <dcterms:created xsi:type="dcterms:W3CDTF">2016-01-13T16:13:53Z</dcterms:created>
  <dcterms:modified xsi:type="dcterms:W3CDTF">2017-11-05T22:41:25Z</dcterms:modified>
</cp:coreProperties>
</file>