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3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4\Centros_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3\Centros_Centros_Poblados_Inundacion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4\Centros_Centros_Poblados_Inundacione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4\Centros_Poblados_Mov_Masa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3\Centros_Poblados_Mov_Masa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4\Centros_Poblados_Mov_Masa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0.217\Users\SD1\Desktop\COEN_2017\2.%20CENEPRED\Temporada%20Ni&#241;o%202018\Noviembre%202017\06.11.2017\1000H\Tablas%20Nivel%2003\Centros_Poblados_Mov_Masa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GRAFICO'!$H$4:$H$19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'[Centros_Centros_Poblados_Inundaciones.xls]TABLA Y GRAFICO'!$I$4:$I$19</c:f>
              <c:numCache>
                <c:formatCode>#,##0</c:formatCode>
                <c:ptCount val="16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  <c:pt idx="5">
                  <c:v>51</c:v>
                </c:pt>
                <c:pt idx="6">
                  <c:v>12</c:v>
                </c:pt>
                <c:pt idx="7">
                  <c:v>16</c:v>
                </c:pt>
                <c:pt idx="8">
                  <c:v>34</c:v>
                </c:pt>
                <c:pt idx="9">
                  <c:v>4</c:v>
                </c:pt>
                <c:pt idx="10">
                  <c:v>37</c:v>
                </c:pt>
                <c:pt idx="11">
                  <c:v>7</c:v>
                </c:pt>
                <c:pt idx="12">
                  <c:v>12</c:v>
                </c:pt>
                <c:pt idx="13">
                  <c:v>55</c:v>
                </c:pt>
                <c:pt idx="14">
                  <c:v>57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15143808"/>
        <c:axId val="215140448"/>
      </c:barChart>
      <c:catAx>
        <c:axId val="21514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140448"/>
        <c:crosses val="autoZero"/>
        <c:auto val="1"/>
        <c:lblAlgn val="ctr"/>
        <c:lblOffset val="100"/>
        <c:noMultiLvlLbl val="0"/>
      </c:catAx>
      <c:valAx>
        <c:axId val="21514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143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GRAFICO'!$H$4:$H$6</c:f>
              <c:strCache>
                <c:ptCount val="3"/>
                <c:pt idx="0">
                  <c:v>APURIMAC</c:v>
                </c:pt>
                <c:pt idx="1">
                  <c:v>AYACUCHO</c:v>
                </c:pt>
                <c:pt idx="2">
                  <c:v>HUANCAVELICA</c:v>
                </c:pt>
              </c:strCache>
            </c:strRef>
          </c:cat>
          <c:val>
            <c:numRef>
              <c:f>'[Centros_Centros_Poblados_Inundaciones.xls]TABLA Y GRAFICO'!$I$4:$I$6</c:f>
              <c:numCache>
                <c:formatCode>#,##0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3242960"/>
        <c:axId val="143241840"/>
      </c:barChart>
      <c:catAx>
        <c:axId val="14324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3241840"/>
        <c:crosses val="autoZero"/>
        <c:auto val="1"/>
        <c:lblAlgn val="ctr"/>
        <c:lblOffset val="100"/>
        <c:noMultiLvlLbl val="0"/>
      </c:catAx>
      <c:valAx>
        <c:axId val="14324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324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GRAFICO'!$E$4:$E$19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'[Centros_Centros_Poblados_Inundaciones.xls]TABLA Y GRAFICO'!$F$4:$F$19</c:f>
              <c:numCache>
                <c:formatCode>#,##0</c:formatCode>
                <c:ptCount val="16"/>
                <c:pt idx="0">
                  <c:v>20320</c:v>
                </c:pt>
                <c:pt idx="1">
                  <c:v>28</c:v>
                </c:pt>
                <c:pt idx="2">
                  <c:v>95</c:v>
                </c:pt>
                <c:pt idx="3">
                  <c:v>265</c:v>
                </c:pt>
                <c:pt idx="4">
                  <c:v>9060</c:v>
                </c:pt>
                <c:pt idx="5">
                  <c:v>414129</c:v>
                </c:pt>
                <c:pt idx="6">
                  <c:v>17347</c:v>
                </c:pt>
                <c:pt idx="7">
                  <c:v>83146</c:v>
                </c:pt>
                <c:pt idx="8">
                  <c:v>143077</c:v>
                </c:pt>
                <c:pt idx="9">
                  <c:v>95</c:v>
                </c:pt>
                <c:pt idx="10">
                  <c:v>668788</c:v>
                </c:pt>
                <c:pt idx="11">
                  <c:v>10734</c:v>
                </c:pt>
                <c:pt idx="12">
                  <c:v>43764</c:v>
                </c:pt>
                <c:pt idx="13">
                  <c:v>162398</c:v>
                </c:pt>
                <c:pt idx="14">
                  <c:v>343705</c:v>
                </c:pt>
                <c:pt idx="15">
                  <c:v>21252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3957344"/>
        <c:axId val="183959024"/>
      </c:barChart>
      <c:catAx>
        <c:axId val="18395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3959024"/>
        <c:crosses val="autoZero"/>
        <c:auto val="1"/>
        <c:lblAlgn val="ctr"/>
        <c:lblOffset val="100"/>
        <c:noMultiLvlLbl val="0"/>
      </c:catAx>
      <c:valAx>
        <c:axId val="18395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3957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'[Centros_Centros_Poblados_Inundaciones.xls]TABLA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'[Centros_Centros_Poblados_Inundaciones.xls]TABLA Y GRAFICO'!$E$4:$E$6</c:f>
              <c:strCache>
                <c:ptCount val="3"/>
                <c:pt idx="0">
                  <c:v>APURIMAC</c:v>
                </c:pt>
                <c:pt idx="1">
                  <c:v>AYACUCHO</c:v>
                </c:pt>
                <c:pt idx="2">
                  <c:v>HUANCAVELICA</c:v>
                </c:pt>
              </c:strCache>
            </c:strRef>
          </c:cat>
          <c:val>
            <c:numRef>
              <c:f>'[Centros_Centros_Poblados_Inundaciones.xls]TABLA Y GRAFICO'!$F$4:$F$6</c:f>
              <c:numCache>
                <c:formatCode>#,##0</c:formatCode>
                <c:ptCount val="3"/>
                <c:pt idx="0">
                  <c:v>47</c:v>
                </c:pt>
                <c:pt idx="1">
                  <c:v>7010</c:v>
                </c:pt>
                <c:pt idx="2">
                  <c:v>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4134784"/>
        <c:axId val="144143744"/>
      </c:barChart>
      <c:catAx>
        <c:axId val="14413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4143744"/>
        <c:crosses val="autoZero"/>
        <c:auto val="1"/>
        <c:lblAlgn val="ctr"/>
        <c:lblOffset val="100"/>
        <c:noMultiLvlLbl val="0"/>
      </c:catAx>
      <c:valAx>
        <c:axId val="14414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4134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GRAFICO'!$H$4:$H$6</c:f>
              <c:strCache>
                <c:ptCount val="3"/>
                <c:pt idx="0">
                  <c:v>APURIMAC</c:v>
                </c:pt>
                <c:pt idx="1">
                  <c:v>AYACUCHO</c:v>
                </c:pt>
                <c:pt idx="2">
                  <c:v>HUANCAVELICA</c:v>
                </c:pt>
              </c:strCache>
            </c:strRef>
          </c:cat>
          <c:val>
            <c:numRef>
              <c:f>'[Centros_Poblados_Mov_Masa.xls]TABLA Y GRAFICO'!$I$4:$I$6</c:f>
              <c:numCache>
                <c:formatCode>#,##0</c:formatCode>
                <c:ptCount val="3"/>
                <c:pt idx="0">
                  <c:v>26</c:v>
                </c:pt>
                <c:pt idx="1">
                  <c:v>50</c:v>
                </c:pt>
                <c:pt idx="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75982192"/>
        <c:axId val="375989472"/>
      </c:barChart>
      <c:catAx>
        <c:axId val="37598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5989472"/>
        <c:crosses val="autoZero"/>
        <c:auto val="1"/>
        <c:lblAlgn val="ctr"/>
        <c:lblOffset val="100"/>
        <c:noMultiLvlLbl val="0"/>
      </c:catAx>
      <c:valAx>
        <c:axId val="37598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75982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GRAFICO'!$I$3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GRAFICO'!$H$4:$H$20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'[Centros_Poblados_Mov_Masa.xls]TABLA Y GRAFICO'!$I$4:$I$20</c:f>
              <c:numCache>
                <c:formatCode>#,##0</c:formatCode>
                <c:ptCount val="17"/>
                <c:pt idx="0">
                  <c:v>40</c:v>
                </c:pt>
                <c:pt idx="1">
                  <c:v>52</c:v>
                </c:pt>
                <c:pt idx="2">
                  <c:v>68</c:v>
                </c:pt>
                <c:pt idx="3">
                  <c:v>9</c:v>
                </c:pt>
                <c:pt idx="4">
                  <c:v>41</c:v>
                </c:pt>
                <c:pt idx="5">
                  <c:v>105</c:v>
                </c:pt>
                <c:pt idx="6">
                  <c:v>49</c:v>
                </c:pt>
                <c:pt idx="7">
                  <c:v>32</c:v>
                </c:pt>
                <c:pt idx="8">
                  <c:v>66</c:v>
                </c:pt>
                <c:pt idx="9">
                  <c:v>2</c:v>
                </c:pt>
                <c:pt idx="10">
                  <c:v>27</c:v>
                </c:pt>
                <c:pt idx="11">
                  <c:v>9</c:v>
                </c:pt>
                <c:pt idx="12">
                  <c:v>4</c:v>
                </c:pt>
                <c:pt idx="13">
                  <c:v>22</c:v>
                </c:pt>
                <c:pt idx="14">
                  <c:v>75</c:v>
                </c:pt>
                <c:pt idx="15">
                  <c:v>67</c:v>
                </c:pt>
                <c:pt idx="1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2100096"/>
        <c:axId val="332095056"/>
      </c:barChart>
      <c:catAx>
        <c:axId val="33210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2095056"/>
        <c:crosses val="autoZero"/>
        <c:auto val="1"/>
        <c:lblAlgn val="ctr"/>
        <c:lblOffset val="100"/>
        <c:noMultiLvlLbl val="0"/>
      </c:catAx>
      <c:valAx>
        <c:axId val="33209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2100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GRAFICO'!$E$4:$E$6</c:f>
              <c:strCache>
                <c:ptCount val="3"/>
                <c:pt idx="0">
                  <c:v>APURIMAC</c:v>
                </c:pt>
                <c:pt idx="1">
                  <c:v>AYACUCHO</c:v>
                </c:pt>
                <c:pt idx="2">
                  <c:v>HUANCAVELICA</c:v>
                </c:pt>
              </c:strCache>
            </c:strRef>
          </c:cat>
          <c:val>
            <c:numRef>
              <c:f>'[Centros_Poblados_Mov_Masa.xls]TABLA Y GRAFICO'!$F$4:$F$6</c:f>
              <c:numCache>
                <c:formatCode>#,##0</c:formatCode>
                <c:ptCount val="3"/>
                <c:pt idx="0">
                  <c:v>48650</c:v>
                </c:pt>
                <c:pt idx="1">
                  <c:v>119938</c:v>
                </c:pt>
                <c:pt idx="2">
                  <c:v>132684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1825840"/>
        <c:axId val="331831440"/>
      </c:barChart>
      <c:catAx>
        <c:axId val="33182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1831440"/>
        <c:crosses val="autoZero"/>
        <c:auto val="1"/>
        <c:lblAlgn val="ctr"/>
        <c:lblOffset val="100"/>
        <c:noMultiLvlLbl val="0"/>
      </c:catAx>
      <c:valAx>
        <c:axId val="33183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182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'[Centros_Poblados_Mov_Masa.xls]TABLA Y GRAFICO'!$F$3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'[Centros_Poblados_Mov_Masa.xls]TABLA Y GRAFICO'!$E$4:$E$20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'[Centros_Poblados_Mov_Masa.xls]TABLA Y GRAFICO'!$F$4:$F$20</c:f>
              <c:numCache>
                <c:formatCode>#,##0</c:formatCode>
                <c:ptCount val="17"/>
                <c:pt idx="0">
                  <c:v>43798</c:v>
                </c:pt>
                <c:pt idx="1">
                  <c:v>130680</c:v>
                </c:pt>
                <c:pt idx="2">
                  <c:v>235348</c:v>
                </c:pt>
                <c:pt idx="3">
                  <c:v>5946</c:v>
                </c:pt>
                <c:pt idx="4">
                  <c:v>313636</c:v>
                </c:pt>
                <c:pt idx="5">
                  <c:v>877953</c:v>
                </c:pt>
                <c:pt idx="6">
                  <c:v>181750</c:v>
                </c:pt>
                <c:pt idx="7">
                  <c:v>147177</c:v>
                </c:pt>
                <c:pt idx="8">
                  <c:v>284611</c:v>
                </c:pt>
                <c:pt idx="9">
                  <c:v>1238</c:v>
                </c:pt>
                <c:pt idx="10">
                  <c:v>27290</c:v>
                </c:pt>
                <c:pt idx="11">
                  <c:v>7587</c:v>
                </c:pt>
                <c:pt idx="12">
                  <c:v>2329</c:v>
                </c:pt>
                <c:pt idx="13">
                  <c:v>149148</c:v>
                </c:pt>
                <c:pt idx="14">
                  <c:v>377255</c:v>
                </c:pt>
                <c:pt idx="15">
                  <c:v>395671</c:v>
                </c:pt>
                <c:pt idx="16">
                  <c:v>21126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2089456"/>
        <c:axId val="332095616"/>
      </c:barChart>
      <c:catAx>
        <c:axId val="33208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2095616"/>
        <c:crosses val="autoZero"/>
        <c:auto val="1"/>
        <c:lblAlgn val="ctr"/>
        <c:lblOffset val="100"/>
        <c:noMultiLvlLbl val="0"/>
      </c:catAx>
      <c:valAx>
        <c:axId val="33209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3208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1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06/11/2017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06/11/2017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23175" y="604199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321376"/>
              </p:ext>
            </p:extLst>
          </p:nvPr>
        </p:nvGraphicFramePr>
        <p:xfrm>
          <a:off x="6366934" y="1566333"/>
          <a:ext cx="549211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8804534" y="1090142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973707"/>
              </p:ext>
            </p:extLst>
          </p:nvPr>
        </p:nvGraphicFramePr>
        <p:xfrm>
          <a:off x="338666" y="1566333"/>
          <a:ext cx="5715001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712187" y="1090142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30828" y="604199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52240" y="456431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74099"/>
              </p:ext>
            </p:extLst>
          </p:nvPr>
        </p:nvGraphicFramePr>
        <p:xfrm>
          <a:off x="7083338" y="2377794"/>
          <a:ext cx="2944283" cy="210185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445745"/>
                <a:gridCol w="1498538"/>
              </a:tblGrid>
              <a:tr h="42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48,650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119,938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132,684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301,272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717003"/>
              </p:ext>
            </p:extLst>
          </p:nvPr>
        </p:nvGraphicFramePr>
        <p:xfrm>
          <a:off x="2133600" y="1591734"/>
          <a:ext cx="3304209" cy="4241807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22481"/>
                <a:gridCol w="1681728"/>
              </a:tblGrid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130,680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235,348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313,636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877,953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181,750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147,177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284,611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27,290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149,148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377,255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395,671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21,126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3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3,202,543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209307" y="5866585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785100" y="6054944"/>
            <a:ext cx="291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301,272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570993"/>
              </p:ext>
            </p:extLst>
          </p:nvPr>
        </p:nvGraphicFramePr>
        <p:xfrm>
          <a:off x="6570133" y="1422400"/>
          <a:ext cx="5342467" cy="455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8738127" y="97559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617515"/>
              </p:ext>
            </p:extLst>
          </p:nvPr>
        </p:nvGraphicFramePr>
        <p:xfrm>
          <a:off x="304800" y="1422400"/>
          <a:ext cx="6036733" cy="455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1788582" y="6054944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3,202,543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19927" y="97559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7729"/>
            <a:ext cx="11455400" cy="64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5" y="215126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06" y="646013"/>
            <a:ext cx="3933688" cy="5571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41" y="652507"/>
            <a:ext cx="3929102" cy="55654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9805" y="317521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80000" y="317521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4" y="839826"/>
            <a:ext cx="3933688" cy="5571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6" y="846320"/>
            <a:ext cx="3929102" cy="55654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31190" y="604242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81245" y="521679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58552"/>
              </p:ext>
            </p:extLst>
          </p:nvPr>
        </p:nvGraphicFramePr>
        <p:xfrm>
          <a:off x="1566336" y="1668211"/>
          <a:ext cx="4597397" cy="335385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2345264"/>
                <a:gridCol w="2252133"/>
              </a:tblGrid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59883"/>
              </p:ext>
            </p:extLst>
          </p:nvPr>
        </p:nvGraphicFramePr>
        <p:xfrm>
          <a:off x="7755466" y="2875553"/>
          <a:ext cx="2641600" cy="93916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128943"/>
                <a:gridCol w="1512657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292477" y="410766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47465" y="5376773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68264"/>
              </p:ext>
            </p:extLst>
          </p:nvPr>
        </p:nvGraphicFramePr>
        <p:xfrm>
          <a:off x="601134" y="1718732"/>
          <a:ext cx="5112257" cy="353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424914"/>
              </p:ext>
            </p:extLst>
          </p:nvPr>
        </p:nvGraphicFramePr>
        <p:xfrm>
          <a:off x="6434667" y="1718733"/>
          <a:ext cx="5156200" cy="353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8467265" y="5376773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73473" y="1230428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93273" y="1230428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926" y="53203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4661" y="50962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6872"/>
              </p:ext>
            </p:extLst>
          </p:nvPr>
        </p:nvGraphicFramePr>
        <p:xfrm>
          <a:off x="1456266" y="1405457"/>
          <a:ext cx="3940662" cy="355600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935001"/>
                <a:gridCol w="2005661"/>
              </a:tblGrid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9,060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414,129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17,347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83,146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143,077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668,788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10,734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43,764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162,398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7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1,938,203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57923"/>
              </p:ext>
            </p:extLst>
          </p:nvPr>
        </p:nvGraphicFramePr>
        <p:xfrm>
          <a:off x="7112000" y="2241547"/>
          <a:ext cx="3285067" cy="143298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13081"/>
                <a:gridCol w="1671986"/>
              </a:tblGrid>
              <a:tr h="2865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65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7,010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59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7,389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8252597" y="3817760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62284" y="6031027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1,938,203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703247"/>
              </p:ext>
            </p:extLst>
          </p:nvPr>
        </p:nvGraphicFramePr>
        <p:xfrm>
          <a:off x="313267" y="1422400"/>
          <a:ext cx="5571066" cy="45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2604252" y="9741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239624"/>
              </p:ext>
            </p:extLst>
          </p:nvPr>
        </p:nvGraphicFramePr>
        <p:xfrm>
          <a:off x="6239933" y="1422400"/>
          <a:ext cx="5672665" cy="45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ángulo 9"/>
          <p:cNvSpPr/>
          <p:nvPr/>
        </p:nvSpPr>
        <p:spPr>
          <a:xfrm>
            <a:off x="8581717" y="1006815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747749" y="6064453"/>
            <a:ext cx="2657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7,389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671352" y="426280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5722"/>
              </p:ext>
            </p:extLst>
          </p:nvPr>
        </p:nvGraphicFramePr>
        <p:xfrm>
          <a:off x="7840132" y="1962148"/>
          <a:ext cx="2937933" cy="211878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255587"/>
                <a:gridCol w="1682346"/>
              </a:tblGrid>
              <a:tr h="4237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237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7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7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37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09982"/>
              </p:ext>
            </p:extLst>
          </p:nvPr>
        </p:nvGraphicFramePr>
        <p:xfrm>
          <a:off x="2285999" y="1370891"/>
          <a:ext cx="3268133" cy="38784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96705"/>
                <a:gridCol w="1871428"/>
              </a:tblGrid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1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154728" y="540302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23125</TotalTime>
  <Words>403</Words>
  <Application>Microsoft Office PowerPoint</Application>
  <PresentationFormat>Panorámica</PresentationFormat>
  <Paragraphs>242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745</cp:revision>
  <cp:lastPrinted>2017-03-24T22:30:22Z</cp:lastPrinted>
  <dcterms:created xsi:type="dcterms:W3CDTF">2016-01-13T16:13:53Z</dcterms:created>
  <dcterms:modified xsi:type="dcterms:W3CDTF">2017-11-06T22:58:54Z</dcterms:modified>
</cp:coreProperties>
</file>