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3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4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3\Centros_Centros_Poblados_Inundacion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4\Centros_Centros_Poblados_Inundacion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3\Centros_Poblados_Mov_Mas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4\Centros_Poblados_Mov_Masa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3\Centros_Poblados_Mov_Masa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Tablas%20Nivel%2004\Centros_Poblados_Mov_Masa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</c:v>
                </c:pt>
                <c:pt idx="4">
                  <c:v>25</c:v>
                </c:pt>
                <c:pt idx="5">
                  <c:v>8</c:v>
                </c:pt>
                <c:pt idx="6">
                  <c:v>7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36396304"/>
        <c:axId val="436399664"/>
      </c:barChart>
      <c:catAx>
        <c:axId val="43639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6399664"/>
        <c:crosses val="autoZero"/>
        <c:auto val="1"/>
        <c:lblAlgn val="ctr"/>
        <c:lblOffset val="100"/>
        <c:noMultiLvlLbl val="0"/>
      </c:catAx>
      <c:valAx>
        <c:axId val="43639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639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14</c:v>
                </c:pt>
                <c:pt idx="3">
                  <c:v>12</c:v>
                </c:pt>
                <c:pt idx="4">
                  <c:v>2</c:v>
                </c:pt>
                <c:pt idx="5">
                  <c:v>5</c:v>
                </c:pt>
                <c:pt idx="6">
                  <c:v>51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5985152"/>
        <c:axId val="335982912"/>
      </c:barChart>
      <c:catAx>
        <c:axId val="33598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5982912"/>
        <c:crosses val="autoZero"/>
        <c:auto val="1"/>
        <c:lblAlgn val="ctr"/>
        <c:lblOffset val="100"/>
        <c:noMultiLvlLbl val="0"/>
      </c:catAx>
      <c:valAx>
        <c:axId val="33598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5985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19858</c:v>
                </c:pt>
                <c:pt idx="1">
                  <c:v>8428</c:v>
                </c:pt>
                <c:pt idx="2">
                  <c:v>22838</c:v>
                </c:pt>
                <c:pt idx="3">
                  <c:v>820</c:v>
                </c:pt>
                <c:pt idx="4">
                  <c:v>388521</c:v>
                </c:pt>
                <c:pt idx="5">
                  <c:v>24549</c:v>
                </c:pt>
                <c:pt idx="6">
                  <c:v>19941</c:v>
                </c:pt>
                <c:pt idx="7">
                  <c:v>1260</c:v>
                </c:pt>
                <c:pt idx="8">
                  <c:v>49042</c:v>
                </c:pt>
                <c:pt idx="9">
                  <c:v>2232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81907936"/>
        <c:axId val="381909056"/>
      </c:barChart>
      <c:catAx>
        <c:axId val="38190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1909056"/>
        <c:crosses val="autoZero"/>
        <c:auto val="1"/>
        <c:lblAlgn val="ctr"/>
        <c:lblOffset val="100"/>
        <c:noMultiLvlLbl val="0"/>
      </c:catAx>
      <c:valAx>
        <c:axId val="38190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1907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568</c:v>
                </c:pt>
                <c:pt idx="1">
                  <c:v>93</c:v>
                </c:pt>
                <c:pt idx="2">
                  <c:v>84645</c:v>
                </c:pt>
                <c:pt idx="3">
                  <c:v>117051</c:v>
                </c:pt>
                <c:pt idx="4">
                  <c:v>3572</c:v>
                </c:pt>
                <c:pt idx="5">
                  <c:v>17560</c:v>
                </c:pt>
                <c:pt idx="6">
                  <c:v>288092</c:v>
                </c:pt>
                <c:pt idx="7">
                  <c:v>2731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3957904"/>
        <c:axId val="183960704"/>
      </c:barChart>
      <c:catAx>
        <c:axId val="18395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3960704"/>
        <c:crosses val="autoZero"/>
        <c:auto val="1"/>
        <c:lblAlgn val="ctr"/>
        <c:lblOffset val="100"/>
        <c:noMultiLvlLbl val="0"/>
      </c:catAx>
      <c:valAx>
        <c:axId val="18396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395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61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16</c:v>
                </c:pt>
                <c:pt idx="5">
                  <c:v>35</c:v>
                </c:pt>
                <c:pt idx="6">
                  <c:v>47</c:v>
                </c:pt>
                <c:pt idx="7">
                  <c:v>11</c:v>
                </c:pt>
                <c:pt idx="8">
                  <c:v>5</c:v>
                </c:pt>
                <c:pt idx="9">
                  <c:v>4</c:v>
                </c:pt>
                <c:pt idx="10">
                  <c:v>7</c:v>
                </c:pt>
                <c:pt idx="11">
                  <c:v>14</c:v>
                </c:pt>
                <c:pt idx="12">
                  <c:v>6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4770880"/>
        <c:axId val="334771440"/>
      </c:barChart>
      <c:catAx>
        <c:axId val="33477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4771440"/>
        <c:crosses val="autoZero"/>
        <c:auto val="1"/>
        <c:lblAlgn val="ctr"/>
        <c:lblOffset val="100"/>
        <c:noMultiLvlLbl val="0"/>
      </c:catAx>
      <c:valAx>
        <c:axId val="33477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477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33</c:v>
                </c:pt>
                <c:pt idx="6">
                  <c:v>29</c:v>
                </c:pt>
                <c:pt idx="7">
                  <c:v>1</c:v>
                </c:pt>
                <c:pt idx="8">
                  <c:v>2</c:v>
                </c:pt>
                <c:pt idx="9">
                  <c:v>11</c:v>
                </c:pt>
                <c:pt idx="10">
                  <c:v>64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38727648"/>
        <c:axId val="382770560"/>
      </c:barChart>
      <c:catAx>
        <c:axId val="43872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82770560"/>
        <c:crosses val="autoZero"/>
        <c:auto val="1"/>
        <c:lblAlgn val="ctr"/>
        <c:lblOffset val="100"/>
        <c:noMultiLvlLbl val="0"/>
      </c:catAx>
      <c:valAx>
        <c:axId val="38277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3872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SAN MARTIN</c:v>
                </c:pt>
                <c:pt idx="13">
                  <c:v>UCAYALI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119576</c:v>
                </c:pt>
                <c:pt idx="1">
                  <c:v>4081</c:v>
                </c:pt>
                <c:pt idx="2">
                  <c:v>83483</c:v>
                </c:pt>
                <c:pt idx="3">
                  <c:v>143281</c:v>
                </c:pt>
                <c:pt idx="4">
                  <c:v>61796</c:v>
                </c:pt>
                <c:pt idx="5">
                  <c:v>93968</c:v>
                </c:pt>
                <c:pt idx="6">
                  <c:v>478722</c:v>
                </c:pt>
                <c:pt idx="7">
                  <c:v>30854</c:v>
                </c:pt>
                <c:pt idx="8">
                  <c:v>6855</c:v>
                </c:pt>
                <c:pt idx="9">
                  <c:v>2329</c:v>
                </c:pt>
                <c:pt idx="10">
                  <c:v>22627</c:v>
                </c:pt>
                <c:pt idx="11">
                  <c:v>47949</c:v>
                </c:pt>
                <c:pt idx="12">
                  <c:v>59786</c:v>
                </c:pt>
                <c:pt idx="13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22097408"/>
        <c:axId val="322099088"/>
      </c:barChart>
      <c:catAx>
        <c:axId val="32209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2099088"/>
        <c:crosses val="autoZero"/>
        <c:auto val="1"/>
        <c:lblAlgn val="ctr"/>
        <c:lblOffset val="100"/>
        <c:noMultiLvlLbl val="0"/>
      </c:catAx>
      <c:valAx>
        <c:axId val="32209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2097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14082</c:v>
                </c:pt>
                <c:pt idx="1">
                  <c:v>377</c:v>
                </c:pt>
                <c:pt idx="2">
                  <c:v>28</c:v>
                </c:pt>
                <c:pt idx="3">
                  <c:v>93</c:v>
                </c:pt>
                <c:pt idx="4">
                  <c:v>11383</c:v>
                </c:pt>
                <c:pt idx="5">
                  <c:v>376614</c:v>
                </c:pt>
                <c:pt idx="6">
                  <c:v>180045</c:v>
                </c:pt>
                <c:pt idx="7">
                  <c:v>256</c:v>
                </c:pt>
                <c:pt idx="8">
                  <c:v>602</c:v>
                </c:pt>
                <c:pt idx="9">
                  <c:v>47990</c:v>
                </c:pt>
                <c:pt idx="10">
                  <c:v>335960</c:v>
                </c:pt>
                <c:pt idx="11">
                  <c:v>21004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4318416"/>
        <c:axId val="334323456"/>
      </c:barChart>
      <c:catAx>
        <c:axId val="33431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4323456"/>
        <c:crosses val="autoZero"/>
        <c:auto val="1"/>
        <c:lblAlgn val="ctr"/>
        <c:lblOffset val="100"/>
        <c:noMultiLvlLbl val="0"/>
      </c:catAx>
      <c:valAx>
        <c:axId val="33432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431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1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06/11/2017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04641" y="561592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85998" y="125902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30828" y="125902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49471" y="5616847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58846"/>
              </p:ext>
            </p:extLst>
          </p:nvPr>
        </p:nvGraphicFramePr>
        <p:xfrm>
          <a:off x="262467" y="1703882"/>
          <a:ext cx="552873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713813"/>
              </p:ext>
            </p:extLst>
          </p:nvPr>
        </p:nvGraphicFramePr>
        <p:xfrm>
          <a:off x="5935133" y="1703882"/>
          <a:ext cx="6069801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92973" y="555571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86084" y="5622645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97661"/>
              </p:ext>
            </p:extLst>
          </p:nvPr>
        </p:nvGraphicFramePr>
        <p:xfrm>
          <a:off x="2067982" y="1304659"/>
          <a:ext cx="2842683" cy="417328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95855"/>
                <a:gridCol w="1446828"/>
              </a:tblGrid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119,576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83,483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143,281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61,796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93,968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478,722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30,854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22,627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47,949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59,786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08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1,155,482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42831"/>
              </p:ext>
            </p:extLst>
          </p:nvPr>
        </p:nvGraphicFramePr>
        <p:xfrm>
          <a:off x="7156449" y="1304659"/>
          <a:ext cx="2512483" cy="417327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33716"/>
                <a:gridCol w="1278767"/>
              </a:tblGrid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14,082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376,614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180,045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47,990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335,960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21,004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0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988,434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785099" y="5479210"/>
            <a:ext cx="291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988,434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381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85384" y="5479210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1,155,482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99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03369"/>
              </p:ext>
            </p:extLst>
          </p:nvPr>
        </p:nvGraphicFramePr>
        <p:xfrm>
          <a:off x="338667" y="1492779"/>
          <a:ext cx="55626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258004"/>
              </p:ext>
            </p:extLst>
          </p:nvPr>
        </p:nvGraphicFramePr>
        <p:xfrm>
          <a:off x="6112933" y="1492779"/>
          <a:ext cx="575733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5" y="223700"/>
            <a:ext cx="11486909" cy="64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5" y="215126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6" y="646013"/>
            <a:ext cx="3933688" cy="5571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41" y="652507"/>
            <a:ext cx="3929102" cy="55654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9805" y="317521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80000" y="31752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4" y="839826"/>
            <a:ext cx="3933688" cy="5571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6" y="846320"/>
            <a:ext cx="3929102" cy="55654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31190" y="604242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81245" y="521679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92477" y="410766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70259"/>
              </p:ext>
            </p:extLst>
          </p:nvPr>
        </p:nvGraphicFramePr>
        <p:xfrm>
          <a:off x="1926489" y="1312330"/>
          <a:ext cx="3780044" cy="35475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15481"/>
                <a:gridCol w="2164563"/>
              </a:tblGrid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22346"/>
              </p:ext>
            </p:extLst>
          </p:nvPr>
        </p:nvGraphicFramePr>
        <p:xfrm>
          <a:off x="7755464" y="1312330"/>
          <a:ext cx="2683935" cy="270087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47036"/>
                <a:gridCol w="1536899"/>
              </a:tblGrid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0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47464" y="5407553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67265" y="5419108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73473" y="1230428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95865" y="1233189"/>
            <a:ext cx="962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147197"/>
              </p:ext>
            </p:extLst>
          </p:nvPr>
        </p:nvGraphicFramePr>
        <p:xfrm>
          <a:off x="143934" y="1568979"/>
          <a:ext cx="5825066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96589"/>
              </p:ext>
            </p:extLst>
          </p:nvPr>
        </p:nvGraphicFramePr>
        <p:xfrm>
          <a:off x="6170589" y="1568978"/>
          <a:ext cx="5826678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4661" y="50962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04998" y="4726895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22801"/>
              </p:ext>
            </p:extLst>
          </p:nvPr>
        </p:nvGraphicFramePr>
        <p:xfrm>
          <a:off x="1732976" y="1109138"/>
          <a:ext cx="3355489" cy="387772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47661"/>
                <a:gridCol w="1707828"/>
              </a:tblGrid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19,858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22,838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388,521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24,549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19,941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49,042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1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537,489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24196"/>
              </p:ext>
            </p:extLst>
          </p:nvPr>
        </p:nvGraphicFramePr>
        <p:xfrm>
          <a:off x="7261226" y="1354667"/>
          <a:ext cx="3291416" cy="338667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16199"/>
                <a:gridCol w="1675217"/>
              </a:tblGrid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84,645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117,051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288,092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514,312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12802" y="5512411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537,489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04252" y="9741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581717" y="1006815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28839" y="5479704"/>
            <a:ext cx="2894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514,312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611633"/>
              </p:ext>
            </p:extLst>
          </p:nvPr>
        </p:nvGraphicFramePr>
        <p:xfrm>
          <a:off x="203199" y="1508638"/>
          <a:ext cx="5681133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334490"/>
              </p:ext>
            </p:extLst>
          </p:nvPr>
        </p:nvGraphicFramePr>
        <p:xfrm>
          <a:off x="6104467" y="1508638"/>
          <a:ext cx="5926667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82039" y="5129583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07527" y="53860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98417"/>
              </p:ext>
            </p:extLst>
          </p:nvPr>
        </p:nvGraphicFramePr>
        <p:xfrm>
          <a:off x="1833928" y="1134530"/>
          <a:ext cx="3677872" cy="41571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571816"/>
                <a:gridCol w="2106056"/>
              </a:tblGrid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67583"/>
              </p:ext>
            </p:extLst>
          </p:nvPr>
        </p:nvGraphicFramePr>
        <p:xfrm>
          <a:off x="7350552" y="1134530"/>
          <a:ext cx="3393648" cy="37761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450346"/>
                <a:gridCol w="1943302"/>
              </a:tblGrid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7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23193</TotalTime>
  <Words>429</Words>
  <Application>Microsoft Office PowerPoint</Application>
  <PresentationFormat>Panorámica</PresentationFormat>
  <Paragraphs>262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752</cp:revision>
  <cp:lastPrinted>2017-03-24T22:30:22Z</cp:lastPrinted>
  <dcterms:created xsi:type="dcterms:W3CDTF">2016-01-13T16:13:53Z</dcterms:created>
  <dcterms:modified xsi:type="dcterms:W3CDTF">2017-11-07T00:06:11Z</dcterms:modified>
</cp:coreProperties>
</file>