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ENEPRED\PRESENTACIONES\11.Noviembre\07.11.2017\1600H\Centros_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ENEPRED\PRESENTACIONES\11.Noviembre\07.11.2017\1600H\Centros_Centros_Poblados_Inundacion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ENEPRED\PRESENTACIONES\11.Noviembre\07.11.2017\1600H\Centros_Poblados_Mov_Masa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ENEPRED\PRESENTACIONES\11.Noviembre\07.11.2017\1600H\Centros_Poblados_Mov_Masa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UCAYALI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1</c:v>
                </c:pt>
                <c:pt idx="1">
                  <c:v>8</c:v>
                </c:pt>
                <c:pt idx="2">
                  <c:v>3</c:v>
                </c:pt>
                <c:pt idx="3">
                  <c:v>16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11</c:v>
                </c:pt>
                <c:pt idx="8">
                  <c:v>4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51700432"/>
        <c:axId val="251697072"/>
      </c:barChart>
      <c:catAx>
        <c:axId val="25170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1697072"/>
        <c:crosses val="autoZero"/>
        <c:auto val="1"/>
        <c:lblAlgn val="ctr"/>
        <c:lblOffset val="100"/>
        <c:noMultiLvlLbl val="0"/>
      </c:catAx>
      <c:valAx>
        <c:axId val="25169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1700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UCAYALI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568</c:v>
                </c:pt>
                <c:pt idx="1">
                  <c:v>2371</c:v>
                </c:pt>
                <c:pt idx="2">
                  <c:v>64</c:v>
                </c:pt>
                <c:pt idx="3">
                  <c:v>4911</c:v>
                </c:pt>
                <c:pt idx="4">
                  <c:v>58</c:v>
                </c:pt>
                <c:pt idx="5">
                  <c:v>517</c:v>
                </c:pt>
                <c:pt idx="6">
                  <c:v>360</c:v>
                </c:pt>
                <c:pt idx="7">
                  <c:v>1744</c:v>
                </c:pt>
                <c:pt idx="8">
                  <c:v>145</c:v>
                </c:pt>
                <c:pt idx="9">
                  <c:v>2118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1687648"/>
        <c:axId val="161688208"/>
      </c:barChart>
      <c:catAx>
        <c:axId val="16168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1688208"/>
        <c:crosses val="autoZero"/>
        <c:auto val="1"/>
        <c:lblAlgn val="ctr"/>
        <c:lblOffset val="100"/>
        <c:noMultiLvlLbl val="0"/>
      </c:catAx>
      <c:valAx>
        <c:axId val="161688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168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GRAFICO'!$J$4:$J$14</c:f>
              <c:strCache>
                <c:ptCount val="11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LA LIBERTAD</c:v>
                </c:pt>
                <c:pt idx="6">
                  <c:v>MADRE DE DIOS</c:v>
                </c:pt>
                <c:pt idx="7">
                  <c:v>PASCO</c:v>
                </c:pt>
                <c:pt idx="8">
                  <c:v>PUNO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'TABLA Y GRAFICO'!$K$4:$K$14</c:f>
              <c:numCache>
                <c:formatCode>#,##0</c:formatCode>
                <c:ptCount val="11"/>
                <c:pt idx="0">
                  <c:v>61</c:v>
                </c:pt>
                <c:pt idx="1">
                  <c:v>69</c:v>
                </c:pt>
                <c:pt idx="2">
                  <c:v>52</c:v>
                </c:pt>
                <c:pt idx="3">
                  <c:v>3</c:v>
                </c:pt>
                <c:pt idx="4">
                  <c:v>69</c:v>
                </c:pt>
                <c:pt idx="5">
                  <c:v>35</c:v>
                </c:pt>
                <c:pt idx="6">
                  <c:v>4</c:v>
                </c:pt>
                <c:pt idx="7">
                  <c:v>17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45329312"/>
        <c:axId val="245325392"/>
      </c:barChart>
      <c:catAx>
        <c:axId val="24532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45325392"/>
        <c:crosses val="autoZero"/>
        <c:auto val="1"/>
        <c:lblAlgn val="ctr"/>
        <c:lblOffset val="100"/>
        <c:noMultiLvlLbl val="0"/>
      </c:catAx>
      <c:valAx>
        <c:axId val="24532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45329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GRAFICO'!$F$4:$F$14</c:f>
              <c:strCache>
                <c:ptCount val="11"/>
                <c:pt idx="0">
                  <c:v>AMAZONAS</c:v>
                </c:pt>
                <c:pt idx="1">
                  <c:v>ANCASH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LA LIBERTAD</c:v>
                </c:pt>
                <c:pt idx="6">
                  <c:v>MADRE DE DIOS</c:v>
                </c:pt>
                <c:pt idx="7">
                  <c:v>PASCO</c:v>
                </c:pt>
                <c:pt idx="8">
                  <c:v>PUNO</c:v>
                </c:pt>
                <c:pt idx="9">
                  <c:v>SAN MARTIN</c:v>
                </c:pt>
                <c:pt idx="10">
                  <c:v>UCAYALI</c:v>
                </c:pt>
              </c:strCache>
            </c:strRef>
          </c:cat>
          <c:val>
            <c:numRef>
              <c:f>'TABLA Y GRAFICO'!$G$4:$G$14</c:f>
              <c:numCache>
                <c:formatCode>#,##0</c:formatCode>
                <c:ptCount val="11"/>
                <c:pt idx="0">
                  <c:v>5724</c:v>
                </c:pt>
                <c:pt idx="1">
                  <c:v>2562</c:v>
                </c:pt>
                <c:pt idx="2">
                  <c:v>8024</c:v>
                </c:pt>
                <c:pt idx="3">
                  <c:v>177</c:v>
                </c:pt>
                <c:pt idx="4">
                  <c:v>6737</c:v>
                </c:pt>
                <c:pt idx="5">
                  <c:v>2902</c:v>
                </c:pt>
                <c:pt idx="6">
                  <c:v>235</c:v>
                </c:pt>
                <c:pt idx="7">
                  <c:v>1630</c:v>
                </c:pt>
                <c:pt idx="8">
                  <c:v>35</c:v>
                </c:pt>
                <c:pt idx="9">
                  <c:v>13</c:v>
                </c:pt>
                <c:pt idx="10">
                  <c:v>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6044432"/>
        <c:axId val="186039952"/>
      </c:barChart>
      <c:catAx>
        <c:axId val="18604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6039952"/>
        <c:crosses val="autoZero"/>
        <c:auto val="1"/>
        <c:lblAlgn val="ctr"/>
        <c:lblOffset val="100"/>
        <c:noMultiLvlLbl val="0"/>
      </c:catAx>
      <c:valAx>
        <c:axId val="18603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86044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8259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98873"/>
              </p:ext>
            </p:extLst>
          </p:nvPr>
        </p:nvGraphicFramePr>
        <p:xfrm>
          <a:off x="3760261" y="1256096"/>
          <a:ext cx="4993216" cy="439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836"/>
                <a:gridCol w="1842057"/>
                <a:gridCol w="1909323"/>
              </a:tblGrid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5,724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ANCASH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2,562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8,024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177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6,737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2,902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235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1,630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396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8200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28,435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6404" y="52878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955115" y="6038732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28,435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664345"/>
              </p:ext>
            </p:extLst>
          </p:nvPr>
        </p:nvGraphicFramePr>
        <p:xfrm>
          <a:off x="1753039" y="1111779"/>
          <a:ext cx="8743950" cy="471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258895"/>
            <a:ext cx="11446933" cy="64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22" y="656761"/>
            <a:ext cx="4255854" cy="60282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03" y="656761"/>
            <a:ext cx="4208035" cy="59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9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084433"/>
              </p:ext>
            </p:extLst>
          </p:nvPr>
        </p:nvGraphicFramePr>
        <p:xfrm>
          <a:off x="3781427" y="1227658"/>
          <a:ext cx="5052481" cy="4030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543"/>
                <a:gridCol w="1757074"/>
                <a:gridCol w="2110864"/>
              </a:tblGrid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 smtClean="0">
                          <a:effectLst/>
                        </a:rPr>
                        <a:t>HUÁNUCO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 smtClean="0">
                          <a:effectLst/>
                        </a:rPr>
                        <a:t>JUNÍN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LA LIBERTAD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845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63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9663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59768" y="5772975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399107"/>
              </p:ext>
            </p:extLst>
          </p:nvPr>
        </p:nvGraphicFramePr>
        <p:xfrm>
          <a:off x="2276545" y="1204912"/>
          <a:ext cx="7950201" cy="431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47926" y="53203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74991"/>
              </p:ext>
            </p:extLst>
          </p:nvPr>
        </p:nvGraphicFramePr>
        <p:xfrm>
          <a:off x="3846012" y="1254988"/>
          <a:ext cx="4527550" cy="4095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022"/>
                <a:gridCol w="1670268"/>
                <a:gridCol w="1731260"/>
              </a:tblGrid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568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2,371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4,911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LA LIBERTAD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517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360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1,744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145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2,118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329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12,856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65037" y="598869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12,856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644346"/>
              </p:ext>
            </p:extLst>
          </p:nvPr>
        </p:nvGraphicFramePr>
        <p:xfrm>
          <a:off x="1724025" y="939800"/>
          <a:ext cx="8743950" cy="479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4065"/>
              </p:ext>
            </p:extLst>
          </p:nvPr>
        </p:nvGraphicFramePr>
        <p:xfrm>
          <a:off x="4061394" y="1445679"/>
          <a:ext cx="4621715" cy="4023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272"/>
                <a:gridCol w="1632070"/>
                <a:gridCol w="1889373"/>
              </a:tblGrid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ANCASH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LA LIBERTAD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52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317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27324" y="5855726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328150"/>
              </p:ext>
            </p:extLst>
          </p:nvPr>
        </p:nvGraphicFramePr>
        <p:xfrm>
          <a:off x="2430828" y="1162578"/>
          <a:ext cx="7323667" cy="438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23266</TotalTime>
  <Words>268</Words>
  <Application>Microsoft Office PowerPoint</Application>
  <PresentationFormat>Panorámica</PresentationFormat>
  <Paragraphs>171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761</cp:revision>
  <cp:lastPrinted>2017-03-24T22:30:22Z</cp:lastPrinted>
  <dcterms:created xsi:type="dcterms:W3CDTF">2016-01-13T16:13:53Z</dcterms:created>
  <dcterms:modified xsi:type="dcterms:W3CDTF">2017-11-07T23:58:45Z</dcterms:modified>
</cp:coreProperties>
</file>