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Centros_Poblados_Inundacione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Centros_Poblados_Inundacione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20</c:v>
                </c:pt>
                <c:pt idx="4">
                  <c:v>5</c:v>
                </c:pt>
                <c:pt idx="5">
                  <c:v>3</c:v>
                </c:pt>
                <c:pt idx="6">
                  <c:v>14</c:v>
                </c:pt>
                <c:pt idx="7">
                  <c:v>11</c:v>
                </c:pt>
                <c:pt idx="8">
                  <c:v>5</c:v>
                </c:pt>
                <c:pt idx="9">
                  <c:v>57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3135520"/>
        <c:axId val="233136640"/>
      </c:barChart>
      <c:catAx>
        <c:axId val="23313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3136640"/>
        <c:crosses val="autoZero"/>
        <c:auto val="1"/>
        <c:lblAlgn val="ctr"/>
        <c:lblOffset val="100"/>
        <c:noMultiLvlLbl val="0"/>
      </c:catAx>
      <c:valAx>
        <c:axId val="23313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313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44687</c:v>
                </c:pt>
                <c:pt idx="1">
                  <c:v>1082</c:v>
                </c:pt>
                <c:pt idx="2">
                  <c:v>4469</c:v>
                </c:pt>
                <c:pt idx="3">
                  <c:v>89248</c:v>
                </c:pt>
                <c:pt idx="4">
                  <c:v>52379</c:v>
                </c:pt>
                <c:pt idx="5">
                  <c:v>954</c:v>
                </c:pt>
                <c:pt idx="6">
                  <c:v>110343</c:v>
                </c:pt>
                <c:pt idx="7">
                  <c:v>93285</c:v>
                </c:pt>
                <c:pt idx="8">
                  <c:v>17560</c:v>
                </c:pt>
                <c:pt idx="9">
                  <c:v>343705</c:v>
                </c:pt>
                <c:pt idx="10">
                  <c:v>59878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5254800"/>
        <c:axId val="235250320"/>
      </c:barChart>
      <c:catAx>
        <c:axId val="23525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5250320"/>
        <c:crosses val="autoZero"/>
        <c:auto val="1"/>
        <c:lblAlgn val="ctr"/>
        <c:lblOffset val="100"/>
        <c:noMultiLvlLbl val="0"/>
      </c:catAx>
      <c:valAx>
        <c:axId val="23525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525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82</c:v>
                </c:pt>
                <c:pt idx="1">
                  <c:v>55</c:v>
                </c:pt>
                <c:pt idx="2">
                  <c:v>33</c:v>
                </c:pt>
                <c:pt idx="3">
                  <c:v>4</c:v>
                </c:pt>
                <c:pt idx="4">
                  <c:v>74</c:v>
                </c:pt>
                <c:pt idx="5">
                  <c:v>12</c:v>
                </c:pt>
                <c:pt idx="6">
                  <c:v>28</c:v>
                </c:pt>
                <c:pt idx="7">
                  <c:v>7</c:v>
                </c:pt>
                <c:pt idx="8">
                  <c:v>4</c:v>
                </c:pt>
                <c:pt idx="9">
                  <c:v>19</c:v>
                </c:pt>
                <c:pt idx="10">
                  <c:v>67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3774448"/>
        <c:axId val="233776128"/>
      </c:barChart>
      <c:catAx>
        <c:axId val="23377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3776128"/>
        <c:crosses val="autoZero"/>
        <c:auto val="1"/>
        <c:lblAlgn val="ctr"/>
        <c:lblOffset val="100"/>
        <c:noMultiLvlLbl val="0"/>
      </c:catAx>
      <c:valAx>
        <c:axId val="23377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37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248667</c:v>
                </c:pt>
                <c:pt idx="1">
                  <c:v>211324</c:v>
                </c:pt>
                <c:pt idx="2">
                  <c:v>175818</c:v>
                </c:pt>
                <c:pt idx="3">
                  <c:v>8864</c:v>
                </c:pt>
                <c:pt idx="4">
                  <c:v>616335</c:v>
                </c:pt>
                <c:pt idx="5">
                  <c:v>63507</c:v>
                </c:pt>
                <c:pt idx="6">
                  <c:v>181515</c:v>
                </c:pt>
                <c:pt idx="7">
                  <c:v>7463</c:v>
                </c:pt>
                <c:pt idx="8">
                  <c:v>2329</c:v>
                </c:pt>
                <c:pt idx="9">
                  <c:v>87833</c:v>
                </c:pt>
                <c:pt idx="10">
                  <c:v>395746</c:v>
                </c:pt>
                <c:pt idx="11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33976352"/>
        <c:axId val="148667216"/>
      </c:barChart>
      <c:catAx>
        <c:axId val="23397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8667216"/>
        <c:crosses val="autoZero"/>
        <c:auto val="1"/>
        <c:lblAlgn val="ctr"/>
        <c:lblOffset val="100"/>
        <c:noMultiLvlLbl val="0"/>
      </c:catAx>
      <c:valAx>
        <c:axId val="148667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339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53629" y="568191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79613"/>
              </p:ext>
            </p:extLst>
          </p:nvPr>
        </p:nvGraphicFramePr>
        <p:xfrm>
          <a:off x="4221694" y="1322910"/>
          <a:ext cx="4070349" cy="426297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98682"/>
                <a:gridCol w="2071667"/>
              </a:tblGrid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248,667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211,324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175,818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8,864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616,335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63,507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181,515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87,833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4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2,021,401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22" y="602107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2,021,401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7" y="108758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39848"/>
              </p:ext>
            </p:extLst>
          </p:nvPr>
        </p:nvGraphicFramePr>
        <p:xfrm>
          <a:off x="2619813" y="1507066"/>
          <a:ext cx="7006787" cy="43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0" y="101443"/>
            <a:ext cx="11807177" cy="6654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1" y="652507"/>
            <a:ext cx="3894884" cy="55169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6" y="646013"/>
            <a:ext cx="3899469" cy="55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41" y="531574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64550"/>
              </p:ext>
            </p:extLst>
          </p:nvPr>
        </p:nvGraphicFramePr>
        <p:xfrm>
          <a:off x="4017435" y="1377953"/>
          <a:ext cx="4580466" cy="37697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57558"/>
                <a:gridCol w="2622908"/>
              </a:tblGrid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9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4669" y="574610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67857" y="1166961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09021"/>
              </p:ext>
            </p:extLst>
          </p:nvPr>
        </p:nvGraphicFramePr>
        <p:xfrm>
          <a:off x="2904066" y="1720959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3588" y="5485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39856"/>
              </p:ext>
            </p:extLst>
          </p:nvPr>
        </p:nvGraphicFramePr>
        <p:xfrm>
          <a:off x="4116916" y="1149351"/>
          <a:ext cx="3977217" cy="415924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52951"/>
                <a:gridCol w="2024266"/>
              </a:tblGrid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44,687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89,248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52,379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110,343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59,878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817,590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734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817,590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1519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317086"/>
              </p:ext>
            </p:extLst>
          </p:nvPr>
        </p:nvGraphicFramePr>
        <p:xfrm>
          <a:off x="3088075" y="1638508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6915" y="55384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54283"/>
              </p:ext>
            </p:extLst>
          </p:nvPr>
        </p:nvGraphicFramePr>
        <p:xfrm>
          <a:off x="4306385" y="1375833"/>
          <a:ext cx="4131734" cy="395098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65783"/>
                <a:gridCol w="2365951"/>
              </a:tblGrid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8" y="1383846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9" y="5864193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522509"/>
              </p:ext>
            </p:extLst>
          </p:nvPr>
        </p:nvGraphicFramePr>
        <p:xfrm>
          <a:off x="2806697" y="1812045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23398</TotalTime>
  <Words>258</Words>
  <Application>Microsoft Office PowerPoint</Application>
  <PresentationFormat>Panorámica</PresentationFormat>
  <Paragraphs>142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759</cp:revision>
  <cp:lastPrinted>2017-03-24T22:30:22Z</cp:lastPrinted>
  <dcterms:created xsi:type="dcterms:W3CDTF">2016-01-13T16:13:53Z</dcterms:created>
  <dcterms:modified xsi:type="dcterms:W3CDTF">2017-11-08T18:22:44Z</dcterms:modified>
</cp:coreProperties>
</file>