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64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D1-PCFAP\Users\SD1\Desktop\COEN_2017\2.%20CENEPRED\Temporada%20Ni&#241;o%202018\Noviembre%202017\08.11.2017\1600H\Tablas%20Nivel%2003%2016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D1-PCFAP\Users\SD1\Desktop\COEN_2017\2.%20CENEPRED\Temporada%20Ni&#241;o%202018\Noviembre%202017\08.11.2017\1600H\Tablas%20Nivel%2003%2016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D1-PCFAP\Users\SD1\Desktop\COEN_2017\2.%20CENEPRED\Temporada%20Ni&#241;o%202018\Noviembre%202017\08.11.2017\1600H\Tablas%20Nivel%2003%2016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D1-PCFAP\Users\SD1\Desktop\COEN_2017\2.%20CENEPRED\Temporada%20Ni&#241;o%202018\Noviembre%202017\08.11.2017\1600H\Tablas%20Nivel%2003%2016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10</c:v>
                </c:pt>
                <c:pt idx="1">
                  <c:v>1</c:v>
                </c:pt>
                <c:pt idx="2">
                  <c:v>6</c:v>
                </c:pt>
                <c:pt idx="3">
                  <c:v>11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1</c:v>
                </c:pt>
                <c:pt idx="8">
                  <c:v>55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69157136"/>
        <c:axId val="269156016"/>
      </c:barChart>
      <c:catAx>
        <c:axId val="26915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9156016"/>
        <c:crosses val="autoZero"/>
        <c:auto val="1"/>
        <c:lblAlgn val="ctr"/>
        <c:lblOffset val="100"/>
        <c:noMultiLvlLbl val="0"/>
      </c:catAx>
      <c:valAx>
        <c:axId val="269156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915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44687</c:v>
                </c:pt>
                <c:pt idx="1">
                  <c:v>353</c:v>
                </c:pt>
                <c:pt idx="2">
                  <c:v>8922</c:v>
                </c:pt>
                <c:pt idx="3">
                  <c:v>81991</c:v>
                </c:pt>
                <c:pt idx="4">
                  <c:v>3702</c:v>
                </c:pt>
                <c:pt idx="5">
                  <c:v>18340</c:v>
                </c:pt>
                <c:pt idx="6">
                  <c:v>14199</c:v>
                </c:pt>
                <c:pt idx="7">
                  <c:v>513</c:v>
                </c:pt>
                <c:pt idx="8">
                  <c:v>335367</c:v>
                </c:pt>
                <c:pt idx="9">
                  <c:v>18238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9377024"/>
        <c:axId val="139375344"/>
      </c:barChart>
      <c:catAx>
        <c:axId val="139377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9375344"/>
        <c:crosses val="autoZero"/>
        <c:auto val="1"/>
        <c:lblAlgn val="ctr"/>
        <c:lblOffset val="100"/>
        <c:noMultiLvlLbl val="0"/>
      </c:catAx>
      <c:valAx>
        <c:axId val="13937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937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GRAFICO'!$E$4:$E$15</c:f>
              <c:strCache>
                <c:ptCount val="12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GRAFICO'!$F$4:$F$15</c:f>
              <c:numCache>
                <c:formatCode>#,##0</c:formatCode>
                <c:ptCount val="12"/>
                <c:pt idx="0">
                  <c:v>82</c:v>
                </c:pt>
                <c:pt idx="1">
                  <c:v>3</c:v>
                </c:pt>
                <c:pt idx="2">
                  <c:v>13</c:v>
                </c:pt>
                <c:pt idx="3">
                  <c:v>16</c:v>
                </c:pt>
                <c:pt idx="4">
                  <c:v>2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12</c:v>
                </c:pt>
                <c:pt idx="10">
                  <c:v>67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37506912"/>
        <c:axId val="137505792"/>
      </c:barChart>
      <c:catAx>
        <c:axId val="13750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7505792"/>
        <c:crosses val="autoZero"/>
        <c:auto val="1"/>
        <c:lblAlgn val="ctr"/>
        <c:lblOffset val="100"/>
        <c:noMultiLvlLbl val="0"/>
      </c:catAx>
      <c:valAx>
        <c:axId val="13750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750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GRAFICO'!$H$4:$H$15</c:f>
              <c:strCache>
                <c:ptCount val="12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HUANUCO</c:v>
                </c:pt>
                <c:pt idx="4">
                  <c:v>JUNIN</c:v>
                </c:pt>
                <c:pt idx="5">
                  <c:v>LA LIBERTAD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SAN MARTIN</c:v>
                </c:pt>
                <c:pt idx="11">
                  <c:v>UCAYALI</c:v>
                </c:pt>
              </c:strCache>
            </c:strRef>
          </c:cat>
          <c:val>
            <c:numRef>
              <c:f>'TABLA Y GRAFICO'!$I$4:$I$15</c:f>
              <c:numCache>
                <c:formatCode>#,##0</c:formatCode>
                <c:ptCount val="12"/>
                <c:pt idx="0">
                  <c:v>239338</c:v>
                </c:pt>
                <c:pt idx="1">
                  <c:v>7836</c:v>
                </c:pt>
                <c:pt idx="2">
                  <c:v>55422</c:v>
                </c:pt>
                <c:pt idx="3">
                  <c:v>107516</c:v>
                </c:pt>
                <c:pt idx="4">
                  <c:v>2294</c:v>
                </c:pt>
                <c:pt idx="5">
                  <c:v>5219</c:v>
                </c:pt>
                <c:pt idx="6">
                  <c:v>6267</c:v>
                </c:pt>
                <c:pt idx="7">
                  <c:v>2329</c:v>
                </c:pt>
                <c:pt idx="8">
                  <c:v>152</c:v>
                </c:pt>
                <c:pt idx="9">
                  <c:v>32774</c:v>
                </c:pt>
                <c:pt idx="10">
                  <c:v>395671</c:v>
                </c:pt>
                <c:pt idx="11">
                  <c:v>20932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49123552"/>
        <c:axId val="249124112"/>
      </c:barChart>
      <c:catAx>
        <c:axId val="24912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9124112"/>
        <c:crosses val="autoZero"/>
        <c:auto val="1"/>
        <c:lblAlgn val="ctr"/>
        <c:lblOffset val="100"/>
        <c:noMultiLvlLbl val="0"/>
      </c:catAx>
      <c:valAx>
        <c:axId val="24912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491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58259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753629" y="568191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896650"/>
              </p:ext>
            </p:extLst>
          </p:nvPr>
        </p:nvGraphicFramePr>
        <p:xfrm>
          <a:off x="4444736" y="1442243"/>
          <a:ext cx="3624261" cy="383964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779637"/>
                <a:gridCol w="1844624"/>
              </a:tblGrid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239,338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7,836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55,422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107,516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2,294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6,267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32,774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395,671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20,932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2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875,750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6404" y="528782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88622" y="6021077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875,750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7" y="1087581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519501"/>
              </p:ext>
            </p:extLst>
          </p:nvPr>
        </p:nvGraphicFramePr>
        <p:xfrm>
          <a:off x="2922804" y="1818755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86" y="370505"/>
            <a:ext cx="10929481" cy="6148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79179" y="6033277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21" y="652507"/>
            <a:ext cx="3894884" cy="55169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86" y="646013"/>
            <a:ext cx="3899468" cy="55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9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9141" y="5315745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64592"/>
              </p:ext>
            </p:extLst>
          </p:nvPr>
        </p:nvGraphicFramePr>
        <p:xfrm>
          <a:off x="4474955" y="1422400"/>
          <a:ext cx="3661511" cy="3708396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564823"/>
                <a:gridCol w="2096688"/>
              </a:tblGrid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0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09663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4669" y="5746105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67857" y="1166961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222196"/>
              </p:ext>
            </p:extLst>
          </p:nvPr>
        </p:nvGraphicFramePr>
        <p:xfrm>
          <a:off x="2904066" y="1720959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47926" y="53203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3588" y="54856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58476"/>
              </p:ext>
            </p:extLst>
          </p:nvPr>
        </p:nvGraphicFramePr>
        <p:xfrm>
          <a:off x="4347926" y="1270001"/>
          <a:ext cx="3562888" cy="394546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749501"/>
                <a:gridCol w="1813387"/>
              </a:tblGrid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44,687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81,991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3,702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14,199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335,367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18,238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87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526,312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7512" y="5734694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526,312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15190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172913"/>
              </p:ext>
            </p:extLst>
          </p:nvPr>
        </p:nvGraphicFramePr>
        <p:xfrm>
          <a:off x="3088075" y="1707727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606915" y="553848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91091"/>
              </p:ext>
            </p:extLst>
          </p:nvPr>
        </p:nvGraphicFramePr>
        <p:xfrm>
          <a:off x="4419788" y="1240361"/>
          <a:ext cx="3911412" cy="408517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71624"/>
                <a:gridCol w="2239788"/>
              </a:tblGrid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17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523118" y="1383846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09040" y="5864192"/>
            <a:ext cx="1396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34608"/>
              </p:ext>
            </p:extLst>
          </p:nvPr>
        </p:nvGraphicFramePr>
        <p:xfrm>
          <a:off x="2806695" y="1888445"/>
          <a:ext cx="6400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23406</TotalTime>
  <Words>252</Words>
  <Application>Microsoft Office PowerPoint</Application>
  <PresentationFormat>Panorámica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760</cp:revision>
  <cp:lastPrinted>2017-03-24T22:30:22Z</cp:lastPrinted>
  <dcterms:created xsi:type="dcterms:W3CDTF">2016-01-13T16:13:53Z</dcterms:created>
  <dcterms:modified xsi:type="dcterms:W3CDTF">2017-11-09T01:55:06Z</dcterms:modified>
</cp:coreProperties>
</file>