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MADRE DE DIOS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65</c:v>
                </c:pt>
                <c:pt idx="1">
                  <c:v>40</c:v>
                </c:pt>
                <c:pt idx="2">
                  <c:v>45</c:v>
                </c:pt>
                <c:pt idx="3">
                  <c:v>9</c:v>
                </c:pt>
                <c:pt idx="4">
                  <c:v>30</c:v>
                </c:pt>
                <c:pt idx="5">
                  <c:v>4</c:v>
                </c:pt>
                <c:pt idx="6">
                  <c:v>25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62756368"/>
        <c:axId val="162756928"/>
      </c:barChart>
      <c:catAx>
        <c:axId val="16275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2756928"/>
        <c:crosses val="autoZero"/>
        <c:auto val="1"/>
        <c:lblAlgn val="ctr"/>
        <c:lblOffset val="100"/>
        <c:noMultiLvlLbl val="0"/>
      </c:catAx>
      <c:valAx>
        <c:axId val="16275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27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53629" y="568191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98484"/>
              </p:ext>
            </p:extLst>
          </p:nvPr>
        </p:nvGraphicFramePr>
        <p:xfrm>
          <a:off x="4508593" y="1303866"/>
          <a:ext cx="3661740" cy="41232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98040"/>
                <a:gridCol w="1863700"/>
              </a:tblGrid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213,361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85,457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233,457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48,636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133,437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129,486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856,140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88622" y="602107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856,140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7" y="108758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89" y="1646380"/>
            <a:ext cx="6827233" cy="40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931" t="25432" r="27847" b="17778"/>
          <a:stretch/>
        </p:blipFill>
        <p:spPr>
          <a:xfrm>
            <a:off x="838565" y="321731"/>
            <a:ext cx="10540635" cy="58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1" y="652507"/>
            <a:ext cx="3894884" cy="55169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86" y="646013"/>
            <a:ext cx="3899468" cy="55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41" y="5315745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51736"/>
              </p:ext>
            </p:extLst>
          </p:nvPr>
        </p:nvGraphicFramePr>
        <p:xfrm>
          <a:off x="4318002" y="1199764"/>
          <a:ext cx="3979332" cy="394149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00651"/>
                <a:gridCol w="2278681"/>
              </a:tblGrid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41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4669" y="5746105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67857" y="1166961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967" y="1627127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3588" y="54856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41715"/>
              </p:ext>
            </p:extLst>
          </p:nvPr>
        </p:nvGraphicFramePr>
        <p:xfrm>
          <a:off x="4193117" y="1126069"/>
          <a:ext cx="4519084" cy="397933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19027"/>
                <a:gridCol w="2300057"/>
              </a:tblGrid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26,104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80,827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9,997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7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143,074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7512" y="573469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143,074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1519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97" y="1618660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6915" y="553848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25463"/>
              </p:ext>
            </p:extLst>
          </p:nvPr>
        </p:nvGraphicFramePr>
        <p:xfrm>
          <a:off x="4551917" y="1242275"/>
          <a:ext cx="3640667" cy="396955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55915"/>
                <a:gridCol w="2084752"/>
              </a:tblGrid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8" y="1383846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9" y="5864193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985533"/>
              </p:ext>
            </p:extLst>
          </p:nvPr>
        </p:nvGraphicFramePr>
        <p:xfrm>
          <a:off x="2806695" y="1888445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23585</TotalTime>
  <Words>233</Words>
  <Application>Microsoft Office PowerPoint</Application>
  <PresentationFormat>Panorámica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762</cp:revision>
  <cp:lastPrinted>2017-03-24T22:30:22Z</cp:lastPrinted>
  <dcterms:created xsi:type="dcterms:W3CDTF">2016-01-13T16:13:53Z</dcterms:created>
  <dcterms:modified xsi:type="dcterms:W3CDTF">2017-11-09T19:33:16Z</dcterms:modified>
</cp:coreProperties>
</file>