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96" d="100"/>
          <a:sy n="96" d="100"/>
        </p:scale>
        <p:origin x="108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53629" y="568191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21119"/>
              </p:ext>
            </p:extLst>
          </p:nvPr>
        </p:nvGraphicFramePr>
        <p:xfrm>
          <a:off x="4323521" y="1272208"/>
          <a:ext cx="4084707" cy="39913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05732"/>
                <a:gridCol w="2078975"/>
              </a:tblGrid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133,103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55,689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94,934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14,771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395,319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852,397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88622" y="602107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852,397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7" y="108758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7159765" cy="42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2211" t="18148" r="6735" b="19630"/>
          <a:stretch/>
        </p:blipFill>
        <p:spPr>
          <a:xfrm>
            <a:off x="1001486" y="372533"/>
            <a:ext cx="10531996" cy="59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1" y="652507"/>
            <a:ext cx="3894883" cy="55169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86" y="646013"/>
            <a:ext cx="3899468" cy="55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41" y="5315745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53574"/>
              </p:ext>
            </p:extLst>
          </p:nvPr>
        </p:nvGraphicFramePr>
        <p:xfrm>
          <a:off x="4349428" y="1371595"/>
          <a:ext cx="3919927" cy="366751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75263"/>
                <a:gridCol w="2244664"/>
              </a:tblGrid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4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4669" y="5746105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67857" y="1166961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85" y="1536293"/>
            <a:ext cx="7062520" cy="42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3588" y="54856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7335"/>
              </p:ext>
            </p:extLst>
          </p:nvPr>
        </p:nvGraphicFramePr>
        <p:xfrm>
          <a:off x="4563178" y="1252329"/>
          <a:ext cx="3638670" cy="399553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86713"/>
                <a:gridCol w="1851957"/>
              </a:tblGrid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80,770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112,877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336,539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21,823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706,986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7512" y="573469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,986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1519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24" y="1514917"/>
            <a:ext cx="7043502" cy="42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6915" y="553848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08651"/>
              </p:ext>
            </p:extLst>
          </p:nvPr>
        </p:nvGraphicFramePr>
        <p:xfrm>
          <a:off x="4396572" y="1123118"/>
          <a:ext cx="3951357" cy="39814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88695"/>
                <a:gridCol w="2262662"/>
              </a:tblGrid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7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8" y="1383846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9" y="5864193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51" y="1717421"/>
            <a:ext cx="6911287" cy="41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23599</TotalTime>
  <Words>228</Words>
  <Application>Microsoft Office PowerPoint</Application>
  <PresentationFormat>Panorámica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766</cp:revision>
  <cp:lastPrinted>2017-03-24T22:30:22Z</cp:lastPrinted>
  <dcterms:created xsi:type="dcterms:W3CDTF">2016-01-13T16:13:53Z</dcterms:created>
  <dcterms:modified xsi:type="dcterms:W3CDTF">2017-11-10T00:28:11Z</dcterms:modified>
</cp:coreProperties>
</file>