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PASCO</c:v>
                </c:pt>
                <c:pt idx="9">
                  <c:v>PUNO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9</c:v>
                </c:pt>
                <c:pt idx="1">
                  <c:v>3</c:v>
                </c:pt>
                <c:pt idx="2">
                  <c:v>30</c:v>
                </c:pt>
                <c:pt idx="3">
                  <c:v>40</c:v>
                </c:pt>
                <c:pt idx="4">
                  <c:v>17</c:v>
                </c:pt>
                <c:pt idx="5">
                  <c:v>9</c:v>
                </c:pt>
                <c:pt idx="6">
                  <c:v>64</c:v>
                </c:pt>
                <c:pt idx="7">
                  <c:v>3</c:v>
                </c:pt>
                <c:pt idx="8">
                  <c:v>14</c:v>
                </c:pt>
                <c:pt idx="9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70643376"/>
        <c:axId val="270643936"/>
      </c:barChart>
      <c:catAx>
        <c:axId val="2706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0643936"/>
        <c:crosses val="autoZero"/>
        <c:auto val="1"/>
        <c:lblAlgn val="ctr"/>
        <c:lblOffset val="100"/>
        <c:noMultiLvlLbl val="0"/>
      </c:catAx>
      <c:valAx>
        <c:axId val="27064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064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PASCO</c:v>
                </c:pt>
                <c:pt idx="9">
                  <c:v>PUNO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160</c:v>
                </c:pt>
                <c:pt idx="1">
                  <c:v>32</c:v>
                </c:pt>
                <c:pt idx="2">
                  <c:v>16356</c:v>
                </c:pt>
                <c:pt idx="3">
                  <c:v>372454</c:v>
                </c:pt>
                <c:pt idx="4">
                  <c:v>18484</c:v>
                </c:pt>
                <c:pt idx="5">
                  <c:v>5675</c:v>
                </c:pt>
                <c:pt idx="6">
                  <c:v>637784</c:v>
                </c:pt>
                <c:pt idx="7">
                  <c:v>88</c:v>
                </c:pt>
                <c:pt idx="8">
                  <c:v>50748</c:v>
                </c:pt>
                <c:pt idx="9">
                  <c:v>197643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73383952"/>
        <c:axId val="273382832"/>
      </c:barChart>
      <c:catAx>
        <c:axId val="27338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3382832"/>
        <c:crosses val="autoZero"/>
        <c:auto val="1"/>
        <c:lblAlgn val="ctr"/>
        <c:lblOffset val="100"/>
        <c:noMultiLvlLbl val="0"/>
      </c:catAx>
      <c:valAx>
        <c:axId val="27338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338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</c:strCache>
            </c:strRef>
          </c:cat>
          <c:val>
            <c:numRef>
              <c:f>'TABLA Y GRAFICO'!$G$4:$G$17</c:f>
              <c:numCache>
                <c:formatCode>#,##0</c:formatCode>
                <c:ptCount val="14"/>
                <c:pt idx="0">
                  <c:v>38</c:v>
                </c:pt>
                <c:pt idx="1">
                  <c:v>80</c:v>
                </c:pt>
                <c:pt idx="2">
                  <c:v>6</c:v>
                </c:pt>
                <c:pt idx="3">
                  <c:v>78</c:v>
                </c:pt>
                <c:pt idx="4">
                  <c:v>1</c:v>
                </c:pt>
                <c:pt idx="5">
                  <c:v>91</c:v>
                </c:pt>
                <c:pt idx="6">
                  <c:v>67</c:v>
                </c:pt>
                <c:pt idx="7">
                  <c:v>64</c:v>
                </c:pt>
                <c:pt idx="8">
                  <c:v>122</c:v>
                </c:pt>
                <c:pt idx="9">
                  <c:v>20</c:v>
                </c:pt>
                <c:pt idx="10">
                  <c:v>18</c:v>
                </c:pt>
                <c:pt idx="11">
                  <c:v>28</c:v>
                </c:pt>
                <c:pt idx="12">
                  <c:v>83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2648208"/>
        <c:axId val="202650448"/>
      </c:barChart>
      <c:catAx>
        <c:axId val="20264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2650448"/>
        <c:crosses val="autoZero"/>
        <c:auto val="1"/>
        <c:lblAlgn val="ctr"/>
        <c:lblOffset val="100"/>
        <c:noMultiLvlLbl val="0"/>
      </c:catAx>
      <c:valAx>
        <c:axId val="20265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264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</c:strCache>
            </c:strRef>
          </c:cat>
          <c:val>
            <c:numRef>
              <c:f>'TABLA Y GRAFICO'!$K$4:$K$17</c:f>
              <c:numCache>
                <c:formatCode>#,##0</c:formatCode>
                <c:ptCount val="14"/>
                <c:pt idx="0">
                  <c:v>88469</c:v>
                </c:pt>
                <c:pt idx="1">
                  <c:v>298148</c:v>
                </c:pt>
                <c:pt idx="2">
                  <c:v>3185</c:v>
                </c:pt>
                <c:pt idx="3">
                  <c:v>496995</c:v>
                </c:pt>
                <c:pt idx="4">
                  <c:v>2388</c:v>
                </c:pt>
                <c:pt idx="5">
                  <c:v>787035</c:v>
                </c:pt>
                <c:pt idx="6">
                  <c:v>401722</c:v>
                </c:pt>
                <c:pt idx="7">
                  <c:v>516340</c:v>
                </c:pt>
                <c:pt idx="8">
                  <c:v>999208</c:v>
                </c:pt>
                <c:pt idx="9">
                  <c:v>107409</c:v>
                </c:pt>
                <c:pt idx="10">
                  <c:v>9748</c:v>
                </c:pt>
                <c:pt idx="11">
                  <c:v>212663</c:v>
                </c:pt>
                <c:pt idx="12">
                  <c:v>524714</c:v>
                </c:pt>
                <c:pt idx="13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73057344"/>
        <c:axId val="273055104"/>
      </c:barChart>
      <c:catAx>
        <c:axId val="27305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3055104"/>
        <c:crosses val="autoZero"/>
        <c:auto val="1"/>
        <c:lblAlgn val="ctr"/>
        <c:lblOffset val="100"/>
        <c:noMultiLvlLbl val="0"/>
      </c:catAx>
      <c:valAx>
        <c:axId val="27305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30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53630" y="582996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95168"/>
              </p:ext>
            </p:extLst>
          </p:nvPr>
        </p:nvGraphicFramePr>
        <p:xfrm>
          <a:off x="3991987" y="1112198"/>
          <a:ext cx="4529762" cy="4647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573"/>
                <a:gridCol w="1671083"/>
                <a:gridCol w="1732106"/>
              </a:tblGrid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88,469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298,148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3,185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496,995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787,035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401,722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516,340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999,208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107,409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9,748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212,663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524,714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48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4,448,099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19" y="6137188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4,448,099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803510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139076"/>
              </p:ext>
            </p:extLst>
          </p:nvPr>
        </p:nvGraphicFramePr>
        <p:xfrm>
          <a:off x="1968661" y="1288953"/>
          <a:ext cx="8309079" cy="473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83912"/>
            <a:ext cx="11548533" cy="64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15" y="656761"/>
            <a:ext cx="3899468" cy="5523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7" y="656761"/>
            <a:ext cx="3899468" cy="55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41" y="531574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98609"/>
              </p:ext>
            </p:extLst>
          </p:nvPr>
        </p:nvGraphicFramePr>
        <p:xfrm>
          <a:off x="3903134" y="1329007"/>
          <a:ext cx="4809067" cy="3683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653"/>
                <a:gridCol w="1595553"/>
                <a:gridCol w="2137861"/>
              </a:tblGrid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APURIMAC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LIMA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252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4669" y="574610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67857" y="1166961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196234"/>
              </p:ext>
            </p:extLst>
          </p:nvPr>
        </p:nvGraphicFramePr>
        <p:xfrm>
          <a:off x="2256896" y="1618826"/>
          <a:ext cx="8080905" cy="398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3588" y="5485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41099"/>
              </p:ext>
            </p:extLst>
          </p:nvPr>
        </p:nvGraphicFramePr>
        <p:xfrm>
          <a:off x="4142103" y="1180222"/>
          <a:ext cx="4595767" cy="4062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88"/>
                <a:gridCol w="1695434"/>
                <a:gridCol w="1757345"/>
              </a:tblGrid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16,356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372,454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18,484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5,675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637,784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LIMA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50,748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197,643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54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1,299,424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734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1,299,424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802287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31657"/>
              </p:ext>
            </p:extLst>
          </p:nvPr>
        </p:nvGraphicFramePr>
        <p:xfrm>
          <a:off x="2020389" y="1182505"/>
          <a:ext cx="8386353" cy="45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6913" y="58432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8861"/>
              </p:ext>
            </p:extLst>
          </p:nvPr>
        </p:nvGraphicFramePr>
        <p:xfrm>
          <a:off x="4055771" y="1001486"/>
          <a:ext cx="4661509" cy="471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649"/>
                <a:gridCol w="1546596"/>
                <a:gridCol w="2072264"/>
              </a:tblGrid>
              <a:tr h="3113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APURIMAC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673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5" y="822734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9" y="6103433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32707"/>
              </p:ext>
            </p:extLst>
          </p:nvPr>
        </p:nvGraphicFramePr>
        <p:xfrm>
          <a:off x="1737919" y="1227404"/>
          <a:ext cx="8538347" cy="48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23619</TotalTime>
  <Words>302</Words>
  <Application>Microsoft Office PowerPoint</Application>
  <PresentationFormat>Panorámica</PresentationFormat>
  <Paragraphs>198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775</cp:revision>
  <cp:lastPrinted>2017-03-24T22:30:22Z</cp:lastPrinted>
  <dcterms:created xsi:type="dcterms:W3CDTF">2016-01-13T16:13:53Z</dcterms:created>
  <dcterms:modified xsi:type="dcterms:W3CDTF">2017-11-10T16:23:45Z</dcterms:modified>
</cp:coreProperties>
</file>