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70" r:id="rId2"/>
    <p:sldId id="364" r:id="rId3"/>
    <p:sldId id="350" r:id="rId4"/>
    <p:sldId id="374" r:id="rId5"/>
    <p:sldId id="362" r:id="rId6"/>
    <p:sldId id="363" r:id="rId7"/>
    <p:sldId id="370" r:id="rId8"/>
    <p:sldId id="371" r:id="rId9"/>
    <p:sldId id="366" r:id="rId10"/>
    <p:sldId id="369" r:id="rId11"/>
    <p:sldId id="372" r:id="rId12"/>
    <p:sldId id="373" r:id="rId13"/>
    <p:sldId id="259" r:id="rId14"/>
  </p:sldIdLst>
  <p:sldSz cx="12192000" cy="6858000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3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64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CENEPRED\PRESENTACIONES\11.Noviembre\10.11.2017\1600H\Nivel03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CENEPRED\PRESENTACIONES\11.Noviembre\10.11.2017\1600H\Nivel04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CENEPRED\PRESENTACIONES\11.Noviembre\10.11.2017\1600H\Nivel04\Centros_Poblados_Inundacione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D:\CENEPRED\PRESENTACIONES\11.Noviembre\10.11.2017\1600H\Nivel03\Centros_Poblados_Inundacione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D:\CENEPRED\PRESENTACIONES\11.Noviembre\10.11.2017\1600H\Nivel03\Centros_Poblados_Mov_Masa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D:\CENEPRED\PRESENTACIONES\11.Noviembre\10.11.2017\1600H\Nivel04\Centros_Poblados_Mov_Masa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D:\CENEPRED\PRESENTACIONES\11.Noviembre\10.11.2017\1600H\Nivel03\Centros_Poblados_Mov_Masa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D:\CENEPRED\PRESENTACIONES\11.Noviembre\10.11.2017\1600H\Nivel04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GRAFICO'!$F$4:$F$13</c:f>
              <c:strCache>
                <c:ptCount val="10"/>
                <c:pt idx="0">
                  <c:v>AMAZONAS</c:v>
                </c:pt>
                <c:pt idx="1">
                  <c:v>AYACUCHO</c:v>
                </c:pt>
                <c:pt idx="2">
                  <c:v>CUSCO</c:v>
                </c:pt>
                <c:pt idx="3">
                  <c:v>HUANUCO</c:v>
                </c:pt>
                <c:pt idx="4">
                  <c:v>JUNIN</c:v>
                </c:pt>
                <c:pt idx="5">
                  <c:v>LORETO</c:v>
                </c:pt>
                <c:pt idx="6">
                  <c:v>MADRE DE DIOS</c:v>
                </c:pt>
                <c:pt idx="7">
                  <c:v>PASCO</c:v>
                </c:pt>
                <c:pt idx="8">
                  <c:v>SAN MARTIN</c:v>
                </c:pt>
                <c:pt idx="9">
                  <c:v>UCAYALI</c:v>
                </c:pt>
              </c:strCache>
            </c:strRef>
          </c:cat>
          <c:val>
            <c:numRef>
              <c:f>'TABLA Y GRAFICO'!$G$4:$G$13</c:f>
              <c:numCache>
                <c:formatCode>#,##0</c:formatCode>
                <c:ptCount val="10"/>
                <c:pt idx="0">
                  <c:v>5</c:v>
                </c:pt>
                <c:pt idx="1">
                  <c:v>5</c:v>
                </c:pt>
                <c:pt idx="2">
                  <c:v>7</c:v>
                </c:pt>
                <c:pt idx="3">
                  <c:v>11</c:v>
                </c:pt>
                <c:pt idx="4">
                  <c:v>11</c:v>
                </c:pt>
                <c:pt idx="5">
                  <c:v>49</c:v>
                </c:pt>
                <c:pt idx="6">
                  <c:v>3</c:v>
                </c:pt>
                <c:pt idx="7">
                  <c:v>4</c:v>
                </c:pt>
                <c:pt idx="8">
                  <c:v>57</c:v>
                </c:pt>
                <c:pt idx="9">
                  <c:v>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215156800"/>
        <c:axId val="215156240"/>
      </c:barChart>
      <c:catAx>
        <c:axId val="215156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15156240"/>
        <c:crosses val="autoZero"/>
        <c:auto val="1"/>
        <c:lblAlgn val="ctr"/>
        <c:lblOffset val="100"/>
        <c:noMultiLvlLbl val="0"/>
      </c:catAx>
      <c:valAx>
        <c:axId val="215156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15156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8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GRAFICO'!$F$4:$F$5</c:f>
              <c:strCache>
                <c:ptCount val="2"/>
                <c:pt idx="0">
                  <c:v>CUSCO</c:v>
                </c:pt>
                <c:pt idx="1">
                  <c:v>MADRE DE DIOS</c:v>
                </c:pt>
              </c:strCache>
            </c:strRef>
          </c:cat>
          <c:val>
            <c:numRef>
              <c:f>'TABLA Y GRAFICO'!$G$4:$G$5</c:f>
              <c:numCache>
                <c:formatCode>#,##0</c:formatCode>
                <c:ptCount val="2"/>
                <c:pt idx="0">
                  <c:v>2</c:v>
                </c:pt>
                <c:pt idx="1">
                  <c:v>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264124784"/>
        <c:axId val="264121984"/>
      </c:barChart>
      <c:catAx>
        <c:axId val="264124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64121984"/>
        <c:crosses val="autoZero"/>
        <c:auto val="1"/>
        <c:lblAlgn val="ctr"/>
        <c:lblOffset val="100"/>
        <c:noMultiLvlLbl val="0"/>
      </c:catAx>
      <c:valAx>
        <c:axId val="264121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6412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8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GRAFICO'!$J$4:$J$5</c:f>
              <c:strCache>
                <c:ptCount val="2"/>
                <c:pt idx="0">
                  <c:v>CUSCO</c:v>
                </c:pt>
                <c:pt idx="1">
                  <c:v>MADRE DE DIOS</c:v>
                </c:pt>
              </c:strCache>
            </c:strRef>
          </c:cat>
          <c:val>
            <c:numRef>
              <c:f>'TABLA Y GRAFICO'!$K$4:$K$5</c:f>
              <c:numCache>
                <c:formatCode>#,##0</c:formatCode>
                <c:ptCount val="2"/>
                <c:pt idx="0">
                  <c:v>305</c:v>
                </c:pt>
                <c:pt idx="1">
                  <c:v>84950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276029792"/>
        <c:axId val="276025312"/>
      </c:barChart>
      <c:catAx>
        <c:axId val="276029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76025312"/>
        <c:crosses val="autoZero"/>
        <c:auto val="1"/>
        <c:lblAlgn val="ctr"/>
        <c:lblOffset val="100"/>
        <c:noMultiLvlLbl val="0"/>
      </c:catAx>
      <c:valAx>
        <c:axId val="276025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76029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GRAFICO'!$J$4:$J$13</c:f>
              <c:strCache>
                <c:ptCount val="10"/>
                <c:pt idx="0">
                  <c:v>AMAZONAS</c:v>
                </c:pt>
                <c:pt idx="1">
                  <c:v>AYACUCHO</c:v>
                </c:pt>
                <c:pt idx="2">
                  <c:v>CUSCO</c:v>
                </c:pt>
                <c:pt idx="3">
                  <c:v>HUANUCO</c:v>
                </c:pt>
                <c:pt idx="4">
                  <c:v>JUNIN</c:v>
                </c:pt>
                <c:pt idx="5">
                  <c:v>LORETO</c:v>
                </c:pt>
                <c:pt idx="6">
                  <c:v>MADRE DE DIOS</c:v>
                </c:pt>
                <c:pt idx="7">
                  <c:v>PASCO</c:v>
                </c:pt>
                <c:pt idx="8">
                  <c:v>SAN MARTIN</c:v>
                </c:pt>
                <c:pt idx="9">
                  <c:v>UCAYALI</c:v>
                </c:pt>
              </c:strCache>
            </c:strRef>
          </c:cat>
          <c:val>
            <c:numRef>
              <c:f>'TABLA Y GRAFICO'!$K$4:$K$13</c:f>
              <c:numCache>
                <c:formatCode>#,##0</c:formatCode>
                <c:ptCount val="10"/>
                <c:pt idx="0">
                  <c:v>19137</c:v>
                </c:pt>
                <c:pt idx="1">
                  <c:v>8428</c:v>
                </c:pt>
                <c:pt idx="2">
                  <c:v>22626</c:v>
                </c:pt>
                <c:pt idx="3">
                  <c:v>83555</c:v>
                </c:pt>
                <c:pt idx="4">
                  <c:v>100313</c:v>
                </c:pt>
                <c:pt idx="5">
                  <c:v>748518</c:v>
                </c:pt>
                <c:pt idx="6">
                  <c:v>8335</c:v>
                </c:pt>
                <c:pt idx="7">
                  <c:v>15967</c:v>
                </c:pt>
                <c:pt idx="8">
                  <c:v>343705</c:v>
                </c:pt>
                <c:pt idx="9">
                  <c:v>356778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263091472"/>
        <c:axId val="263095392"/>
      </c:barChart>
      <c:catAx>
        <c:axId val="263091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63095392"/>
        <c:crosses val="autoZero"/>
        <c:auto val="1"/>
        <c:lblAlgn val="ctr"/>
        <c:lblOffset val="100"/>
        <c:noMultiLvlLbl val="0"/>
      </c:catAx>
      <c:valAx>
        <c:axId val="263095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6309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GRAFICO'!$F$4:$F$13</c:f>
              <c:strCache>
                <c:ptCount val="10"/>
                <c:pt idx="0">
                  <c:v>AMAZONAS</c:v>
                </c:pt>
                <c:pt idx="1">
                  <c:v>AYACUCHO</c:v>
                </c:pt>
                <c:pt idx="2">
                  <c:v>CUSCO</c:v>
                </c:pt>
                <c:pt idx="3">
                  <c:v>HUANUCO</c:v>
                </c:pt>
                <c:pt idx="4">
                  <c:v>JUNIN</c:v>
                </c:pt>
                <c:pt idx="5">
                  <c:v>LORETO</c:v>
                </c:pt>
                <c:pt idx="6">
                  <c:v>PASCO</c:v>
                </c:pt>
                <c:pt idx="7">
                  <c:v>PUNO</c:v>
                </c:pt>
                <c:pt idx="8">
                  <c:v>SAN MARTIN</c:v>
                </c:pt>
                <c:pt idx="9">
                  <c:v>UCAYALI</c:v>
                </c:pt>
              </c:strCache>
            </c:strRef>
          </c:cat>
          <c:val>
            <c:numRef>
              <c:f>'TABLA Y GRAFICO'!$G$4:$G$13</c:f>
              <c:numCache>
                <c:formatCode>#,##0</c:formatCode>
                <c:ptCount val="10"/>
                <c:pt idx="0">
                  <c:v>34</c:v>
                </c:pt>
                <c:pt idx="1">
                  <c:v>6</c:v>
                </c:pt>
                <c:pt idx="2">
                  <c:v>21</c:v>
                </c:pt>
                <c:pt idx="3">
                  <c:v>17</c:v>
                </c:pt>
                <c:pt idx="4">
                  <c:v>12</c:v>
                </c:pt>
                <c:pt idx="5">
                  <c:v>9</c:v>
                </c:pt>
                <c:pt idx="6">
                  <c:v>6</c:v>
                </c:pt>
                <c:pt idx="7">
                  <c:v>15</c:v>
                </c:pt>
                <c:pt idx="8">
                  <c:v>67</c:v>
                </c:pt>
                <c:pt idx="9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214730032"/>
        <c:axId val="214729472"/>
      </c:barChart>
      <c:catAx>
        <c:axId val="214730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14729472"/>
        <c:crosses val="autoZero"/>
        <c:auto val="1"/>
        <c:lblAlgn val="ctr"/>
        <c:lblOffset val="100"/>
        <c:noMultiLvlLbl val="0"/>
      </c:catAx>
      <c:valAx>
        <c:axId val="214729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1473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GRAFICO'!$F$4:$F$6</c:f>
              <c:strCache>
                <c:ptCount val="3"/>
                <c:pt idx="0">
                  <c:v>CUSCO</c:v>
                </c:pt>
                <c:pt idx="1">
                  <c:v>MADRE DE DIOS</c:v>
                </c:pt>
                <c:pt idx="2">
                  <c:v>PUNO</c:v>
                </c:pt>
              </c:strCache>
            </c:strRef>
          </c:cat>
          <c:val>
            <c:numRef>
              <c:f>'TABLA Y GRAFICO'!$G$4:$G$6</c:f>
              <c:numCache>
                <c:formatCode>#,##0</c:formatCode>
                <c:ptCount val="3"/>
                <c:pt idx="0">
                  <c:v>5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276027552"/>
        <c:axId val="276030352"/>
      </c:barChart>
      <c:catAx>
        <c:axId val="276027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76030352"/>
        <c:crosses val="autoZero"/>
        <c:auto val="1"/>
        <c:lblAlgn val="ctr"/>
        <c:lblOffset val="100"/>
        <c:noMultiLvlLbl val="0"/>
      </c:catAx>
      <c:valAx>
        <c:axId val="276030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76027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GRAFICO'!$J$4:$J$13</c:f>
              <c:strCache>
                <c:ptCount val="10"/>
                <c:pt idx="0">
                  <c:v>AMAZONAS</c:v>
                </c:pt>
                <c:pt idx="1">
                  <c:v>AYACUCHO</c:v>
                </c:pt>
                <c:pt idx="2">
                  <c:v>CUSCO</c:v>
                </c:pt>
                <c:pt idx="3">
                  <c:v>HUANUCO</c:v>
                </c:pt>
                <c:pt idx="4">
                  <c:v>JUNIN</c:v>
                </c:pt>
                <c:pt idx="5">
                  <c:v>LORETO</c:v>
                </c:pt>
                <c:pt idx="6">
                  <c:v>PASCO</c:v>
                </c:pt>
                <c:pt idx="7">
                  <c:v>PUNO</c:v>
                </c:pt>
                <c:pt idx="8">
                  <c:v>SAN MARTIN</c:v>
                </c:pt>
                <c:pt idx="9">
                  <c:v>UCAYALI</c:v>
                </c:pt>
              </c:strCache>
            </c:strRef>
          </c:cat>
          <c:val>
            <c:numRef>
              <c:f>'TABLA Y GRAFICO'!$K$4:$K$13</c:f>
              <c:numCache>
                <c:formatCode>#,##0</c:formatCode>
                <c:ptCount val="10"/>
                <c:pt idx="0">
                  <c:v>33626</c:v>
                </c:pt>
                <c:pt idx="1">
                  <c:v>59163</c:v>
                </c:pt>
                <c:pt idx="2">
                  <c:v>126864</c:v>
                </c:pt>
                <c:pt idx="3">
                  <c:v>111661</c:v>
                </c:pt>
                <c:pt idx="4">
                  <c:v>127757</c:v>
                </c:pt>
                <c:pt idx="5">
                  <c:v>7587</c:v>
                </c:pt>
                <c:pt idx="6">
                  <c:v>23114</c:v>
                </c:pt>
                <c:pt idx="7">
                  <c:v>38313</c:v>
                </c:pt>
                <c:pt idx="8">
                  <c:v>395671</c:v>
                </c:pt>
                <c:pt idx="9">
                  <c:v>22000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224396496"/>
        <c:axId val="224394816"/>
      </c:barChart>
      <c:catAx>
        <c:axId val="224396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24394816"/>
        <c:crosses val="autoZero"/>
        <c:auto val="1"/>
        <c:lblAlgn val="ctr"/>
        <c:lblOffset val="100"/>
        <c:noMultiLvlLbl val="0"/>
      </c:catAx>
      <c:valAx>
        <c:axId val="224394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2439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GRAFICO'!$J$4:$J$6</c:f>
              <c:strCache>
                <c:ptCount val="3"/>
                <c:pt idx="0">
                  <c:v>CUSCO</c:v>
                </c:pt>
                <c:pt idx="1">
                  <c:v>MADRE DE DIOS</c:v>
                </c:pt>
                <c:pt idx="2">
                  <c:v>PUNO</c:v>
                </c:pt>
              </c:strCache>
            </c:strRef>
          </c:cat>
          <c:val>
            <c:numRef>
              <c:f>'TABLA Y GRAFICO'!$K$4:$K$6</c:f>
              <c:numCache>
                <c:formatCode>#,##0</c:formatCode>
                <c:ptCount val="3"/>
                <c:pt idx="0">
                  <c:v>2229</c:v>
                </c:pt>
                <c:pt idx="1">
                  <c:v>2329</c:v>
                </c:pt>
                <c:pt idx="2">
                  <c:v>551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263167440"/>
        <c:axId val="263165200"/>
      </c:barChart>
      <c:catAx>
        <c:axId val="263167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63165200"/>
        <c:crosses val="autoZero"/>
        <c:auto val="1"/>
        <c:lblAlgn val="ctr"/>
        <c:lblOffset val="100"/>
        <c:noMultiLvlLbl val="0"/>
      </c:catAx>
      <c:valAx>
        <c:axId val="263165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63167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D9D88A4-A731-4438-A4DC-AEACE4610CBD}" type="datetimeFigureOut">
              <a:rPr lang="es-PE" smtClean="0"/>
              <a:t>10/11/2017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6" cy="391530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4183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10/11/2017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10/11/2017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10/11/2017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10/11/2017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10/11/2017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10/11/2017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10/11/2017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10/11/2017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10/11/2017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10/11/2017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10/11/2017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10/11/2017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10/11/2017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792481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720646" y="6043080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439289" y="5555215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7611562"/>
              </p:ext>
            </p:extLst>
          </p:nvPr>
        </p:nvGraphicFramePr>
        <p:xfrm>
          <a:off x="461961" y="1007400"/>
          <a:ext cx="5354639" cy="432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632636"/>
              </p:ext>
            </p:extLst>
          </p:nvPr>
        </p:nvGraphicFramePr>
        <p:xfrm>
          <a:off x="6371694" y="1007400"/>
          <a:ext cx="5354639" cy="2706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ángulo 11"/>
          <p:cNvSpPr/>
          <p:nvPr/>
        </p:nvSpPr>
        <p:spPr>
          <a:xfrm>
            <a:off x="8782779" y="4452844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501422" y="3898846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97392" y="639010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550053" y="5660630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809484"/>
              </p:ext>
            </p:extLst>
          </p:nvPr>
        </p:nvGraphicFramePr>
        <p:xfrm>
          <a:off x="967317" y="1354663"/>
          <a:ext cx="4171950" cy="40978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7583"/>
                <a:gridCol w="1539082"/>
                <a:gridCol w="1595285"/>
              </a:tblGrid>
              <a:tr h="3414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POBLACION TOTAL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414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AMAZONAS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33,626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14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AYACUCHO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59,163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14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CUSCO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126,864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14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HUANUCO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111,661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14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JUNIN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127,757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14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LORETO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7,587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14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PASCO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23,114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14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PUNO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38,313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14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395,671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14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22,000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1489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945,756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748715"/>
              </p:ext>
            </p:extLst>
          </p:nvPr>
        </p:nvGraphicFramePr>
        <p:xfrm>
          <a:off x="6877051" y="1354663"/>
          <a:ext cx="4171950" cy="1710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7583"/>
                <a:gridCol w="1539082"/>
                <a:gridCol w="1595285"/>
              </a:tblGrid>
              <a:tr h="3420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POBLACION TOTAL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420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CUSCO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2,229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20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MADRE DE DIOS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2,329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20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PUNO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551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2054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5,109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8555480" y="3315364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835150" y="5731603"/>
            <a:ext cx="3069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945,756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818116" y="6161472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4883528"/>
              </p:ext>
            </p:extLst>
          </p:nvPr>
        </p:nvGraphicFramePr>
        <p:xfrm>
          <a:off x="440268" y="1034626"/>
          <a:ext cx="5444066" cy="4451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4416099"/>
              </p:ext>
            </p:extLst>
          </p:nvPr>
        </p:nvGraphicFramePr>
        <p:xfrm>
          <a:off x="6510867" y="1034626"/>
          <a:ext cx="5327336" cy="2864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ángulo 11"/>
          <p:cNvSpPr/>
          <p:nvPr/>
        </p:nvSpPr>
        <p:spPr>
          <a:xfrm>
            <a:off x="7804150" y="4063669"/>
            <a:ext cx="3069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5,109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787116" y="4493538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99" y="275409"/>
            <a:ext cx="11421533" cy="641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28379" y="6160402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411" y="656761"/>
            <a:ext cx="3885476" cy="550364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83" y="656761"/>
            <a:ext cx="3885476" cy="5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428379" y="6160402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075" y="646013"/>
            <a:ext cx="3860148" cy="546776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541" y="656761"/>
            <a:ext cx="3852560" cy="545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00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68087" y="385009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694208" y="5860748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294906" y="2948797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135602"/>
              </p:ext>
            </p:extLst>
          </p:nvPr>
        </p:nvGraphicFramePr>
        <p:xfrm>
          <a:off x="1303867" y="1346201"/>
          <a:ext cx="4165600" cy="42079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2628"/>
                <a:gridCol w="1516899"/>
                <a:gridCol w="1626073"/>
              </a:tblGrid>
              <a:tr h="3506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CANTIDAD DE DISTRITOS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506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AMAZONAS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06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AYACUCHO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06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CUSCO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7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06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HUANUCO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06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JUNIN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06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LORETO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49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06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MADRE DE DIOS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06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PASCO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4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06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57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06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14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0661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163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593971"/>
              </p:ext>
            </p:extLst>
          </p:nvPr>
        </p:nvGraphicFramePr>
        <p:xfrm>
          <a:off x="6756401" y="1346201"/>
          <a:ext cx="4174065" cy="13800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3516"/>
                <a:gridCol w="1484677"/>
                <a:gridCol w="1645872"/>
              </a:tblGrid>
              <a:tr h="3450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CANTIDAD DE DISTRITOS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450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CUSCO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50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MADRE DE DIOS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9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5017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11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09663" y="58287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446952" y="3909602"/>
            <a:ext cx="141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202970" y="6044039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9688110"/>
              </p:ext>
            </p:extLst>
          </p:nvPr>
        </p:nvGraphicFramePr>
        <p:xfrm>
          <a:off x="326496" y="1187027"/>
          <a:ext cx="5481637" cy="4214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ángulo 11"/>
          <p:cNvSpPr/>
          <p:nvPr/>
        </p:nvSpPr>
        <p:spPr>
          <a:xfrm>
            <a:off x="2276961" y="5674707"/>
            <a:ext cx="141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163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372961" y="4244524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7427100"/>
              </p:ext>
            </p:extLst>
          </p:nvPr>
        </p:nvGraphicFramePr>
        <p:xfrm>
          <a:off x="6180666" y="1187027"/>
          <a:ext cx="5511801" cy="2672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78126" y="567970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652955" y="5460294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333219"/>
              </p:ext>
            </p:extLst>
          </p:nvPr>
        </p:nvGraphicFramePr>
        <p:xfrm>
          <a:off x="1204383" y="1397000"/>
          <a:ext cx="3901017" cy="36830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0201"/>
                <a:gridCol w="1439132"/>
                <a:gridCol w="1491684"/>
              </a:tblGrid>
              <a:tr h="3069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POBLACION TOTAL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069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AMAZONAS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19,137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69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AYACUCHO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8,428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69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CUSCO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22,626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69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HUANUCO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83,555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69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JUNIN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100,313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69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LORETO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748,518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69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MADRE DE DIOS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8,335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69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PASCO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15,967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69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343,705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69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356,778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6917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1,707,362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138211"/>
              </p:ext>
            </p:extLst>
          </p:nvPr>
        </p:nvGraphicFramePr>
        <p:xfrm>
          <a:off x="7004048" y="1397000"/>
          <a:ext cx="3901017" cy="12530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0201"/>
                <a:gridCol w="1439132"/>
                <a:gridCol w="1491684"/>
              </a:tblGrid>
              <a:tr h="31326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POBLACION TOTAL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1326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CUSCO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305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326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MADRE DE DIOS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84,950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3267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85,255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8571153" y="2925100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24210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582917" y="5603464"/>
            <a:ext cx="3061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1,707,362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619332" y="6077020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947842"/>
              </p:ext>
            </p:extLst>
          </p:nvPr>
        </p:nvGraphicFramePr>
        <p:xfrm>
          <a:off x="6363230" y="1254761"/>
          <a:ext cx="5464704" cy="2326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ángulo 11"/>
          <p:cNvSpPr/>
          <p:nvPr/>
        </p:nvSpPr>
        <p:spPr>
          <a:xfrm>
            <a:off x="7712784" y="3825464"/>
            <a:ext cx="3061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,255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749199" y="4299020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4249079"/>
              </p:ext>
            </p:extLst>
          </p:nvPr>
        </p:nvGraphicFramePr>
        <p:xfrm>
          <a:off x="328346" y="1254760"/>
          <a:ext cx="5571067" cy="4180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157639" y="5462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627543" y="5612187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660471"/>
              </p:ext>
            </p:extLst>
          </p:nvPr>
        </p:nvGraphicFramePr>
        <p:xfrm>
          <a:off x="1178847" y="1168400"/>
          <a:ext cx="4428066" cy="419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0434"/>
                <a:gridCol w="1469144"/>
                <a:gridCol w="1968488"/>
              </a:tblGrid>
              <a:tr h="3492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CANTIDAD DE DISTRITOS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AMAZONAS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AYACUCHO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CUSCO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HUANUCO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17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JUNIN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LORETO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9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PASCO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6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PUNO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15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67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5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190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826060"/>
              </p:ext>
            </p:extLst>
          </p:nvPr>
        </p:nvGraphicFramePr>
        <p:xfrm>
          <a:off x="6512847" y="1168400"/>
          <a:ext cx="4428066" cy="17441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0434"/>
                <a:gridCol w="1469144"/>
                <a:gridCol w="1968488"/>
              </a:tblGrid>
              <a:tr h="3488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CANTIDAD DE DISTRITOS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488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CUSCO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5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88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MADRE DE DIOS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4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88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PUNO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8827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10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7961543" y="3079234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23754</TotalTime>
  <Words>422</Words>
  <Application>Microsoft Office PowerPoint</Application>
  <PresentationFormat>Panorámica</PresentationFormat>
  <Paragraphs>243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794</cp:revision>
  <cp:lastPrinted>2017-03-24T22:30:22Z</cp:lastPrinted>
  <dcterms:created xsi:type="dcterms:W3CDTF">2016-01-13T16:13:53Z</dcterms:created>
  <dcterms:modified xsi:type="dcterms:W3CDTF">2017-11-11T00:53:56Z</dcterms:modified>
</cp:coreProperties>
</file>