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5"/>
  </p:notesMasterIdLst>
  <p:sldIdLst>
    <p:sldId id="270" r:id="rId2"/>
    <p:sldId id="364" r:id="rId3"/>
    <p:sldId id="350" r:id="rId4"/>
    <p:sldId id="374" r:id="rId5"/>
    <p:sldId id="362" r:id="rId6"/>
    <p:sldId id="363" r:id="rId7"/>
    <p:sldId id="370" r:id="rId8"/>
    <p:sldId id="371" r:id="rId9"/>
    <p:sldId id="366" r:id="rId10"/>
    <p:sldId id="369" r:id="rId11"/>
    <p:sldId id="372" r:id="rId12"/>
    <p:sldId id="373" r:id="rId13"/>
    <p:sldId id="259" r:id="rId14"/>
  </p:sldIdLst>
  <p:sldSz cx="12192000" cy="6858000"/>
  <p:notesSz cx="6805613" cy="99441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FF3300"/>
    <a:srgbClr val="1F7B91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98" autoAdjust="0"/>
    <p:restoredTop sz="96203" autoAdjust="0"/>
  </p:normalViewPr>
  <p:slideViewPr>
    <p:cSldViewPr snapToGrid="0">
      <p:cViewPr varScale="1">
        <p:scale>
          <a:sx n="113" d="100"/>
          <a:sy n="113" d="100"/>
        </p:scale>
        <p:origin x="492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841" cy="497762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4183" y="0"/>
            <a:ext cx="2949841" cy="497762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5D9D88A4-A731-4438-A4DC-AEACE4610CBD}" type="datetimeFigureOut">
              <a:rPr lang="es-PE" smtClean="0"/>
              <a:t>13/11/2017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0244" y="4785192"/>
            <a:ext cx="5445126" cy="3915300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46338"/>
            <a:ext cx="2949841" cy="497762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4183" y="9446338"/>
            <a:ext cx="2949841" cy="497762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65590B2E-9D29-4355-81C1-BEE60E0C06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43044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20688" y="1243013"/>
            <a:ext cx="5964237" cy="335597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90B2E-9D29-4355-81C1-BEE60E0C069F}" type="slidenum">
              <a:rPr lang="es-PE" smtClean="0"/>
              <a:t>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49849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13/11/2017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7730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13/11/2017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93503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13/11/2017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79642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13/11/2017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17086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13/11/2017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85961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13/11/2017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10870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13/11/2017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13300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13/11/2017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96487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13/11/2017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98146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13/11/2017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83933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13/11/2017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59279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6B86D-1AAE-4195-A06E-E8FEF04D5022}" type="datetimeFigureOut">
              <a:rPr lang="es-PE" smtClean="0"/>
              <a:t>13/11/2017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73259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soporte-sigrid@cenepred.gob.pe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2234747" y="3243509"/>
            <a:ext cx="8233228" cy="154747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8000" b="1" u="sng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ESCENARIO DE RIESGO</a:t>
            </a:r>
          </a:p>
          <a:p>
            <a:endParaRPr lang="es-PE" sz="8000" b="1" dirty="0">
              <a:solidFill>
                <a:srgbClr val="1F7B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IDENTIFICACIÓN DE PROBABLES LOCALIDADES AFECTADAS</a:t>
            </a:r>
          </a:p>
          <a:p>
            <a: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PRONÓSTICO DE PRECIPITACIONES 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13/11/2017 </a:t>
            </a: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10:00 </a:t>
            </a: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HORAS)</a:t>
            </a:r>
          </a:p>
        </p:txBody>
      </p:sp>
    </p:spTree>
    <p:extLst>
      <p:ext uri="{BB962C8B-B14F-4D97-AF65-F5344CB8AC3E}">
        <p14:creationId xmlns:p14="http://schemas.microsoft.com/office/powerpoint/2010/main" val="57020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3792481" y="453402"/>
            <a:ext cx="4429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movimiento en masa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2521687" y="1019315"/>
            <a:ext cx="9679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2248795" y="5116321"/>
            <a:ext cx="15306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525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8579579" y="1019315"/>
            <a:ext cx="9679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04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8298220" y="5344918"/>
            <a:ext cx="15306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103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256" y="1471759"/>
            <a:ext cx="5681412" cy="340884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8173" y="1471759"/>
            <a:ext cx="5690765" cy="3414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51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771992" y="397306"/>
            <a:ext cx="4597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Movimientos en Masa</a:t>
            </a:r>
          </a:p>
        </p:txBody>
      </p:sp>
      <p:sp>
        <p:nvSpPr>
          <p:cNvPr id="8" name="Rectángulo 7"/>
          <p:cNvSpPr/>
          <p:nvPr/>
        </p:nvSpPr>
        <p:spPr>
          <a:xfrm>
            <a:off x="2765515" y="5745298"/>
            <a:ext cx="10064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8360258" y="3077223"/>
            <a:ext cx="10064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04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2339155"/>
              </p:ext>
            </p:extLst>
          </p:nvPr>
        </p:nvGraphicFramePr>
        <p:xfrm>
          <a:off x="1551516" y="1241161"/>
          <a:ext cx="3435351" cy="4406100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1686876"/>
                <a:gridCol w="1748475"/>
              </a:tblGrid>
              <a:tr h="22030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POBLACION TOTAL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22030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AMAZONAS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218,839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030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ANCASH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147,708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030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APURIMAC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16,115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030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AREQUIPA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9,814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030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10,105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030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CAJAMARCA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382,992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030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157,354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030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HUANCAVELICA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61,189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030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556,714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030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948,572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030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LA LIBERTAD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123,501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030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1,466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030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MOQUEGUA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7,348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030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183,539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030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377,720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030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62,319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030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TACNA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357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030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21,912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030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3,287,564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2791534"/>
              </p:ext>
            </p:extLst>
          </p:nvPr>
        </p:nvGraphicFramePr>
        <p:xfrm>
          <a:off x="6766982" y="1241161"/>
          <a:ext cx="3807883" cy="1478755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1869802"/>
                <a:gridCol w="1938081"/>
              </a:tblGrid>
              <a:tr h="29575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POBLACION TOTAL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29575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AMAZONAS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30,685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575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6,223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575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333,427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575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370,335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013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3824593" y="415744"/>
            <a:ext cx="4597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Movimientos en Masa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1526115" y="5091007"/>
            <a:ext cx="30691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,287,564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de Pobladores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2557460" y="922902"/>
            <a:ext cx="10064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7711017" y="5353472"/>
            <a:ext cx="30691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370,335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de Pobladores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8835493" y="922902"/>
            <a:ext cx="10064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04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88" y="1382630"/>
            <a:ext cx="5622145" cy="337328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7322" y="1382630"/>
            <a:ext cx="5656011" cy="339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09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420042" y="4142943"/>
            <a:ext cx="36683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Consultas:</a:t>
            </a:r>
          </a:p>
          <a:p>
            <a:pPr algn="ctr"/>
            <a:r>
              <a:rPr lang="es-PE" dirty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soporte-sigrid@cenepred.gob.pe</a:t>
            </a:r>
            <a:endParaRPr lang="es-P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07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358" y="441701"/>
            <a:ext cx="10565284" cy="5974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86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529937" y="225874"/>
            <a:ext cx="351442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alta por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INUNDACION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Pronóstico de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 (Nivel 03)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7855844" y="215126"/>
            <a:ext cx="298995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alta por 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MOVIMIENTOS EN MASA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el Pronóstico de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 (Nivel 03)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5428379" y="6160402"/>
            <a:ext cx="15675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476" y="656761"/>
            <a:ext cx="3885475" cy="550364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083" y="646013"/>
            <a:ext cx="3885475" cy="550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42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529937" y="225874"/>
            <a:ext cx="351442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alta por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INUNDACION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Pronóstico de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 (Nivel 04)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7855844" y="215126"/>
            <a:ext cx="298995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alta por 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MOVIMIENTOS EN MASA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el Pronóstico de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 (Nivel 04)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5428379" y="6160402"/>
            <a:ext cx="15675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04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953" y="695125"/>
            <a:ext cx="3858392" cy="546527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625" y="695124"/>
            <a:ext cx="3858392" cy="5465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100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568087" y="385009"/>
            <a:ext cx="34791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inundación</a:t>
            </a:r>
          </a:p>
        </p:txBody>
      </p:sp>
      <p:sp>
        <p:nvSpPr>
          <p:cNvPr id="9" name="Rectángulo 8"/>
          <p:cNvSpPr/>
          <p:nvPr/>
        </p:nvSpPr>
        <p:spPr>
          <a:xfrm>
            <a:off x="2694208" y="5860748"/>
            <a:ext cx="10970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8307606" y="2642391"/>
            <a:ext cx="10970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04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0557077"/>
              </p:ext>
            </p:extLst>
          </p:nvPr>
        </p:nvGraphicFramePr>
        <p:xfrm>
          <a:off x="1422402" y="1176866"/>
          <a:ext cx="3674532" cy="4368795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1570388"/>
                <a:gridCol w="2104144"/>
              </a:tblGrid>
              <a:tr h="20462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CANTIDAD DE DISTRITOS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23134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AMAZONAS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134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APURIMAC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134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AREQUIPA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134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134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CAJAMARCA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134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16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134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HUANCAVELICA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134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134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134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LA LIBERTAD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134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134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MOQUEGUA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134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134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50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134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134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TACNA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134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134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254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6991588"/>
              </p:ext>
            </p:extLst>
          </p:nvPr>
        </p:nvGraphicFramePr>
        <p:xfrm>
          <a:off x="6730999" y="1168399"/>
          <a:ext cx="4004734" cy="1244600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1711507"/>
                <a:gridCol w="2293227"/>
              </a:tblGrid>
              <a:tr h="24892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CANTIDAD DE DISTRITOS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24892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AMAZONAS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892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892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892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62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198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4370950" y="286538"/>
            <a:ext cx="3483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Inundación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8506170" y="5094817"/>
            <a:ext cx="14195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62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2276961" y="1056880"/>
            <a:ext cx="15675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2350952" y="5183634"/>
            <a:ext cx="14195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254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8135845" y="1056880"/>
            <a:ext cx="15675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04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322" y="1544459"/>
            <a:ext cx="5599843" cy="335990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5123" y="1544459"/>
            <a:ext cx="5486678" cy="3292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32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678126" y="567970"/>
            <a:ext cx="35237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Inundación</a:t>
            </a:r>
          </a:p>
        </p:txBody>
      </p:sp>
      <p:sp>
        <p:nvSpPr>
          <p:cNvPr id="7" name="Rectángulo 6"/>
          <p:cNvSpPr/>
          <p:nvPr/>
        </p:nvSpPr>
        <p:spPr>
          <a:xfrm>
            <a:off x="3012787" y="5790494"/>
            <a:ext cx="1003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8460080" y="2921715"/>
            <a:ext cx="1003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04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8807191"/>
              </p:ext>
            </p:extLst>
          </p:nvPr>
        </p:nvGraphicFramePr>
        <p:xfrm>
          <a:off x="1592402" y="1234809"/>
          <a:ext cx="3590641" cy="4377885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1763129"/>
                <a:gridCol w="1827512"/>
              </a:tblGrid>
              <a:tr h="23041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POBLACION TOTAL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23041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AMAZONAS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45,288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041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APURIMAC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041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AREQUIPA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502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041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3,646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041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CAJAMARCA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7,391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041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42,434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041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HUANCAVELICA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1,836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041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88,067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041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643,438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041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LA LIBERTAD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737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041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673,352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041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MOQUEGUA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220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041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52,500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041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185,589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041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55,098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041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TACNA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041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54,551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041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1,854,789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0126035"/>
              </p:ext>
            </p:extLst>
          </p:nvPr>
        </p:nvGraphicFramePr>
        <p:xfrm>
          <a:off x="6812541" y="1241951"/>
          <a:ext cx="4011083" cy="1415260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1969580"/>
                <a:gridCol w="2041503"/>
              </a:tblGrid>
              <a:tr h="28305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POBLACION TOTAL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28305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AMAZONAS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568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305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77,757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305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288,607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305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366,932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546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4524210" y="422069"/>
            <a:ext cx="35285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Inundación</a:t>
            </a:r>
          </a:p>
        </p:txBody>
      </p:sp>
      <p:sp>
        <p:nvSpPr>
          <p:cNvPr id="6" name="Rectángulo 5"/>
          <p:cNvSpPr/>
          <p:nvPr/>
        </p:nvSpPr>
        <p:spPr>
          <a:xfrm>
            <a:off x="1550903" y="4985545"/>
            <a:ext cx="30619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,854,789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de Pobladores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2498418" y="1019070"/>
            <a:ext cx="9890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7501231" y="5152272"/>
            <a:ext cx="30619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366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,932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de Pobladores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8530919" y="1026328"/>
            <a:ext cx="9890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04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122" y="1459467"/>
            <a:ext cx="5701133" cy="342068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3075" y="1459467"/>
            <a:ext cx="5559138" cy="3335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4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4157639" y="546281"/>
            <a:ext cx="4429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movimiento en masa</a:t>
            </a:r>
          </a:p>
        </p:txBody>
      </p:sp>
      <p:sp>
        <p:nvSpPr>
          <p:cNvPr id="7" name="Rectángulo 6"/>
          <p:cNvSpPr/>
          <p:nvPr/>
        </p:nvSpPr>
        <p:spPr>
          <a:xfrm>
            <a:off x="2879817" y="5849255"/>
            <a:ext cx="9798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7876874" y="2716405"/>
            <a:ext cx="10385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04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6897656"/>
              </p:ext>
            </p:extLst>
          </p:nvPr>
        </p:nvGraphicFramePr>
        <p:xfrm>
          <a:off x="1668187" y="1185341"/>
          <a:ext cx="3403094" cy="4360320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1454383"/>
                <a:gridCol w="1948711"/>
              </a:tblGrid>
              <a:tr h="21801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CANTIDAD DE DISTRITOS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21801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AMAZONAS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1801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ANCASH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49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1801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APURIMAC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1801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AREQUIPA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1801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1801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CAJAMARCA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1801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1801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HUANCAVELICA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16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1801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1801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1801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LA LIBERTAD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1801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1801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MOQUEGUA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1801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1801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1801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1801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TACNA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1801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1801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525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3174020"/>
              </p:ext>
            </p:extLst>
          </p:nvPr>
        </p:nvGraphicFramePr>
        <p:xfrm>
          <a:off x="6374042" y="1185341"/>
          <a:ext cx="4055533" cy="1275555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1733217"/>
                <a:gridCol w="2322316"/>
              </a:tblGrid>
              <a:tr h="25511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CANTIDAD DE DISTRITOS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25511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AMAZONAS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511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511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511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103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932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23873</TotalTime>
  <Words>404</Words>
  <Application>Microsoft Office PowerPoint</Application>
  <PresentationFormat>Panorámica</PresentationFormat>
  <Paragraphs>241</Paragraphs>
  <Slides>13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CURSO DE FORMACIÓN</dc:title>
  <dc:creator>Laura Aledo Uema</dc:creator>
  <cp:lastModifiedBy>MODULO20</cp:lastModifiedBy>
  <cp:revision>820</cp:revision>
  <cp:lastPrinted>2017-03-24T22:30:22Z</cp:lastPrinted>
  <dcterms:created xsi:type="dcterms:W3CDTF">2016-01-13T16:13:53Z</dcterms:created>
  <dcterms:modified xsi:type="dcterms:W3CDTF">2017-11-13T17:15:28Z</dcterms:modified>
</cp:coreProperties>
</file>