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70" r:id="rId2"/>
    <p:sldId id="364" r:id="rId3"/>
    <p:sldId id="350" r:id="rId4"/>
    <p:sldId id="374" r:id="rId5"/>
    <p:sldId id="362" r:id="rId6"/>
    <p:sldId id="363" r:id="rId7"/>
    <p:sldId id="370" r:id="rId8"/>
    <p:sldId id="371" r:id="rId9"/>
    <p:sldId id="366" r:id="rId10"/>
    <p:sldId id="369" r:id="rId11"/>
    <p:sldId id="372" r:id="rId12"/>
    <p:sldId id="373" r:id="rId13"/>
    <p:sldId id="259" r:id="rId14"/>
  </p:sldIdLst>
  <p:sldSz cx="12192000" cy="6858000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6203" autoAdjust="0"/>
  </p:normalViewPr>
  <p:slideViewPr>
    <p:cSldViewPr snapToGrid="0">
      <p:cViewPr varScale="1">
        <p:scale>
          <a:sx n="93" d="100"/>
          <a:sy n="93" d="100"/>
        </p:scale>
        <p:origin x="108" y="5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GRAFICO'!$H$4:$H$13</c:f>
              <c:strCache>
                <c:ptCount val="10"/>
                <c:pt idx="0">
                  <c:v>AMAZONAS</c:v>
                </c:pt>
                <c:pt idx="1">
                  <c:v>CAJAMARCA</c:v>
                </c:pt>
                <c:pt idx="2">
                  <c:v>CUSCO</c:v>
                </c:pt>
                <c:pt idx="3">
                  <c:v>HUANUCO</c:v>
                </c:pt>
                <c:pt idx="4">
                  <c:v>JUNIN</c:v>
                </c:pt>
                <c:pt idx="5">
                  <c:v>LORETO</c:v>
                </c:pt>
                <c:pt idx="6">
                  <c:v>PASCO</c:v>
                </c:pt>
                <c:pt idx="7">
                  <c:v>PUNO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GRAFICO'!$I$4:$I$13</c:f>
              <c:numCache>
                <c:formatCode>#,##0</c:formatCode>
                <c:ptCount val="10"/>
                <c:pt idx="0">
                  <c:v>25998</c:v>
                </c:pt>
                <c:pt idx="1">
                  <c:v>7391</c:v>
                </c:pt>
                <c:pt idx="2">
                  <c:v>355044</c:v>
                </c:pt>
                <c:pt idx="3">
                  <c:v>80309</c:v>
                </c:pt>
                <c:pt idx="4">
                  <c:v>114196</c:v>
                </c:pt>
                <c:pt idx="5">
                  <c:v>622592</c:v>
                </c:pt>
                <c:pt idx="6">
                  <c:v>17560</c:v>
                </c:pt>
                <c:pt idx="7">
                  <c:v>32926</c:v>
                </c:pt>
                <c:pt idx="8">
                  <c:v>236531</c:v>
                </c:pt>
                <c:pt idx="9">
                  <c:v>9720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747054432"/>
        <c:axId val="747053312"/>
      </c:barChart>
      <c:catAx>
        <c:axId val="747054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47053312"/>
        <c:crosses val="autoZero"/>
        <c:auto val="1"/>
        <c:lblAlgn val="ctr"/>
        <c:lblOffset val="100"/>
        <c:noMultiLvlLbl val="0"/>
      </c:catAx>
      <c:valAx>
        <c:axId val="747053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4705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13/11/2017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13/11/2017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1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521687" y="1019315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248795" y="5116321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327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579579" y="1019315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298220" y="5139438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90" y="1456266"/>
            <a:ext cx="5797311" cy="34783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643" y="1456266"/>
            <a:ext cx="5797311" cy="34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71992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765515" y="5745298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360258" y="3077223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59392"/>
              </p:ext>
            </p:extLst>
          </p:nvPr>
        </p:nvGraphicFramePr>
        <p:xfrm>
          <a:off x="1532467" y="1418788"/>
          <a:ext cx="3587749" cy="4055533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761709"/>
                <a:gridCol w="1826040"/>
              </a:tblGrid>
              <a:tr h="28255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902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224,476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02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381,989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02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680,023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02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195,268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02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143,447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02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35,701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02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02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02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29,819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02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88,490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02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210,184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02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20,941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022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2,010,687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648063"/>
              </p:ext>
            </p:extLst>
          </p:nvPr>
        </p:nvGraphicFramePr>
        <p:xfrm>
          <a:off x="6924782" y="1418788"/>
          <a:ext cx="4039813" cy="1481256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983688"/>
                <a:gridCol w="2056125"/>
              </a:tblGrid>
              <a:tr h="2468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468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25,048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68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1,003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68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7,425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68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185,487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687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218,963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526115" y="5091007"/>
            <a:ext cx="3069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,010,687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557460" y="922902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711017" y="5014423"/>
            <a:ext cx="3069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218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,963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835493" y="922902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96" y="1374353"/>
            <a:ext cx="5669806" cy="34018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971" y="1364194"/>
            <a:ext cx="5683599" cy="341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970" y="645935"/>
            <a:ext cx="9730059" cy="55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476" y="656762"/>
            <a:ext cx="3885475" cy="55036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83" y="646014"/>
            <a:ext cx="3885475" cy="55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04)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04)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953" y="695125"/>
            <a:ext cx="3858391" cy="54652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625" y="695124"/>
            <a:ext cx="3858391" cy="546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00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68087" y="3850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100608" y="5033431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307606" y="2601295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497981"/>
              </p:ext>
            </p:extLst>
          </p:nvPr>
        </p:nvGraphicFramePr>
        <p:xfrm>
          <a:off x="1854202" y="1168399"/>
          <a:ext cx="3725332" cy="363564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592099"/>
                <a:gridCol w="2133233"/>
              </a:tblGrid>
              <a:tr h="3029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029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9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9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9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9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9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9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9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9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9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297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039709"/>
              </p:ext>
            </p:extLst>
          </p:nvPr>
        </p:nvGraphicFramePr>
        <p:xfrm>
          <a:off x="7017250" y="1168399"/>
          <a:ext cx="3831120" cy="118438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637309"/>
                <a:gridCol w="2193811"/>
              </a:tblGrid>
              <a:tr h="2368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368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68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68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68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370950" y="286538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506170" y="5094817"/>
            <a:ext cx="14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276961" y="1056880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350952" y="5183634"/>
            <a:ext cx="14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178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135845" y="1056880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87" y="1544459"/>
            <a:ext cx="5557825" cy="33346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166" y="1426212"/>
            <a:ext cx="5617602" cy="337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78126" y="567970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919654" y="5578828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460080" y="3630629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807521"/>
              </p:ext>
            </p:extLst>
          </p:nvPr>
        </p:nvGraphicFramePr>
        <p:xfrm>
          <a:off x="1498600" y="1667931"/>
          <a:ext cx="4028017" cy="3645696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977895"/>
                <a:gridCol w="2050122"/>
              </a:tblGrid>
              <a:tr h="3038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038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25,998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38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7,391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38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355,044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38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80,309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38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114,196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38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622,592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38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17,560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38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32,926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38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236,531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38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9,720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380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1,502,267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800694"/>
              </p:ext>
            </p:extLst>
          </p:nvPr>
        </p:nvGraphicFramePr>
        <p:xfrm>
          <a:off x="6799168" y="1667931"/>
          <a:ext cx="4325696" cy="163258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124066"/>
                <a:gridCol w="2201630"/>
              </a:tblGrid>
              <a:tr h="326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DEPARTAMENTOS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POBLACION TOTAL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26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19,858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6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102,595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6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107,174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6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Total general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229,627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550903" y="4985545"/>
            <a:ext cx="3061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1,502,267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498418" y="1019070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501231" y="5152272"/>
            <a:ext cx="3061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229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,627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530919" y="1026328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6357873"/>
              </p:ext>
            </p:extLst>
          </p:nvPr>
        </p:nvGraphicFramePr>
        <p:xfrm>
          <a:off x="213783" y="1459467"/>
          <a:ext cx="5558366" cy="3408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191" y="1459467"/>
            <a:ext cx="5644552" cy="338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57639" y="5462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879817" y="5315855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876874" y="2798597"/>
            <a:ext cx="1038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092692"/>
              </p:ext>
            </p:extLst>
          </p:nvPr>
        </p:nvGraphicFramePr>
        <p:xfrm>
          <a:off x="1295401" y="1185341"/>
          <a:ext cx="4148666" cy="3757866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773019"/>
                <a:gridCol w="2375647"/>
              </a:tblGrid>
              <a:tr h="2684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684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84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84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84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84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84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84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84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84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84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84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84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841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010275"/>
              </p:ext>
            </p:extLst>
          </p:nvPr>
        </p:nvGraphicFramePr>
        <p:xfrm>
          <a:off x="6490985" y="1185341"/>
          <a:ext cx="3988656" cy="1496044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704636"/>
                <a:gridCol w="2284020"/>
              </a:tblGrid>
              <a:tr h="23462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5228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28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28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28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28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23905</TotalTime>
  <Words>360</Words>
  <Application>Microsoft Office PowerPoint</Application>
  <PresentationFormat>Panorámica</PresentationFormat>
  <Paragraphs>194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831</cp:revision>
  <cp:lastPrinted>2017-03-24T22:30:22Z</cp:lastPrinted>
  <dcterms:created xsi:type="dcterms:W3CDTF">2016-01-13T16:13:53Z</dcterms:created>
  <dcterms:modified xsi:type="dcterms:W3CDTF">2017-11-13T23:00:04Z</dcterms:modified>
</cp:coreProperties>
</file>