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70" r:id="rId2"/>
    <p:sldId id="364" r:id="rId3"/>
    <p:sldId id="350" r:id="rId4"/>
    <p:sldId id="374" r:id="rId5"/>
    <p:sldId id="362" r:id="rId6"/>
    <p:sldId id="363" r:id="rId7"/>
    <p:sldId id="370" r:id="rId8"/>
    <p:sldId id="371" r:id="rId9"/>
    <p:sldId id="366" r:id="rId10"/>
    <p:sldId id="369" r:id="rId11"/>
    <p:sldId id="372" r:id="rId12"/>
    <p:sldId id="373" r:id="rId13"/>
    <p:sldId id="259" r:id="rId14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49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Tablas%20Nivel%2003%201000H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Tablas%20Nivel%2004%201000H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Temp\Tablas\Tablas%20Nivel%2003%201000H\Centros_Poblados_Inundacione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Temp\Tablas\Tablas%20Nivel%2004%201000H\Centros_Poblados_Inundacione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Temp\Tablas\Tablas%20Nivel%2003%201000H\Centros_Poblados_Mov_Masa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Temp\Tablas\Tablas%20Nivel%2004%201000H\Centros_Poblados_Mov_Masa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Temp\Tablas\Tablas%20Nivel%2003%201000H\Centros_Poblados_Mov_Masa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Temp\Tablas\Tablas%20Nivel%2004%201000H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GRAFICO'!$E$4:$E$11</c:f>
              <c:strCache>
                <c:ptCount val="8"/>
                <c:pt idx="0">
                  <c:v>AMAZONAS</c:v>
                </c:pt>
                <c:pt idx="1">
                  <c:v>CAJAMARCA</c:v>
                </c:pt>
                <c:pt idx="2">
                  <c:v>CUSCO</c:v>
                </c:pt>
                <c:pt idx="3">
                  <c:v>JUNIN</c:v>
                </c:pt>
                <c:pt idx="4">
                  <c:v>MADRE DE DIOS</c:v>
                </c:pt>
                <c:pt idx="5">
                  <c:v>PUNO</c:v>
                </c:pt>
                <c:pt idx="6">
                  <c:v>SAN MARTIN</c:v>
                </c:pt>
                <c:pt idx="7">
                  <c:v>UCAYALI</c:v>
                </c:pt>
              </c:strCache>
            </c:strRef>
          </c:cat>
          <c:val>
            <c:numRef>
              <c:f>'TABLA Y GRAFICO'!$F$4:$F$11</c:f>
              <c:numCache>
                <c:formatCode>#,##0</c:formatCode>
                <c:ptCount val="8"/>
                <c:pt idx="0">
                  <c:v>7</c:v>
                </c:pt>
                <c:pt idx="1">
                  <c:v>8</c:v>
                </c:pt>
                <c:pt idx="2">
                  <c:v>42</c:v>
                </c:pt>
                <c:pt idx="3">
                  <c:v>11</c:v>
                </c:pt>
                <c:pt idx="4">
                  <c:v>3</c:v>
                </c:pt>
                <c:pt idx="5">
                  <c:v>25</c:v>
                </c:pt>
                <c:pt idx="6">
                  <c:v>19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697009056"/>
        <c:axId val="697010176"/>
      </c:barChart>
      <c:catAx>
        <c:axId val="697009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97010176"/>
        <c:crosses val="autoZero"/>
        <c:auto val="1"/>
        <c:lblAlgn val="ctr"/>
        <c:lblOffset val="100"/>
        <c:noMultiLvlLbl val="0"/>
      </c:catAx>
      <c:valAx>
        <c:axId val="697010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9700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8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GRAFICO'!$E$4:$E$5</c:f>
              <c:strCache>
                <c:ptCount val="2"/>
                <c:pt idx="0">
                  <c:v>CUSCO</c:v>
                </c:pt>
                <c:pt idx="1">
                  <c:v>PUNO</c:v>
                </c:pt>
              </c:strCache>
            </c:strRef>
          </c:cat>
          <c:val>
            <c:numRef>
              <c:f>'TABLA Y GRAFICO'!$F$4:$F$5</c:f>
              <c:numCache>
                <c:formatCode>#,##0</c:formatCode>
                <c:ptCount val="2"/>
                <c:pt idx="0">
                  <c:v>6</c:v>
                </c:pt>
                <c:pt idx="1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831033696"/>
        <c:axId val="831027536"/>
      </c:barChart>
      <c:catAx>
        <c:axId val="831033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31027536"/>
        <c:crosses val="autoZero"/>
        <c:auto val="1"/>
        <c:lblAlgn val="ctr"/>
        <c:lblOffset val="100"/>
        <c:noMultiLvlLbl val="0"/>
      </c:catAx>
      <c:valAx>
        <c:axId val="831027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31033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GRAFICO'!$H$4:$H$11</c:f>
              <c:strCache>
                <c:ptCount val="8"/>
                <c:pt idx="0">
                  <c:v>AMAZONAS</c:v>
                </c:pt>
                <c:pt idx="1">
                  <c:v>CAJAMARCA</c:v>
                </c:pt>
                <c:pt idx="2">
                  <c:v>CUSCO</c:v>
                </c:pt>
                <c:pt idx="3">
                  <c:v>JUNIN</c:v>
                </c:pt>
                <c:pt idx="4">
                  <c:v>MADRE DE DIOS</c:v>
                </c:pt>
                <c:pt idx="5">
                  <c:v>PUNO</c:v>
                </c:pt>
                <c:pt idx="6">
                  <c:v>SAN MARTIN</c:v>
                </c:pt>
                <c:pt idx="7">
                  <c:v>UCAYALI</c:v>
                </c:pt>
              </c:strCache>
            </c:strRef>
          </c:cat>
          <c:val>
            <c:numRef>
              <c:f>'TABLA Y GRAFICO'!$I$4:$I$11</c:f>
              <c:numCache>
                <c:formatCode>#,##0</c:formatCode>
                <c:ptCount val="8"/>
                <c:pt idx="0">
                  <c:v>26104</c:v>
                </c:pt>
                <c:pt idx="1">
                  <c:v>7443</c:v>
                </c:pt>
                <c:pt idx="2">
                  <c:v>369263</c:v>
                </c:pt>
                <c:pt idx="3">
                  <c:v>99483</c:v>
                </c:pt>
                <c:pt idx="4">
                  <c:v>1883</c:v>
                </c:pt>
                <c:pt idx="5">
                  <c:v>76404</c:v>
                </c:pt>
                <c:pt idx="6">
                  <c:v>80745</c:v>
                </c:pt>
                <c:pt idx="7">
                  <c:v>140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704618448"/>
        <c:axId val="704620688"/>
      </c:barChart>
      <c:catAx>
        <c:axId val="704618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4620688"/>
        <c:crosses val="autoZero"/>
        <c:auto val="1"/>
        <c:lblAlgn val="ctr"/>
        <c:lblOffset val="100"/>
        <c:noMultiLvlLbl val="0"/>
      </c:catAx>
      <c:valAx>
        <c:axId val="704620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461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8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GRAFICO'!$H$4:$H$5</c:f>
              <c:strCache>
                <c:ptCount val="2"/>
                <c:pt idx="0">
                  <c:v>CUSCO</c:v>
                </c:pt>
                <c:pt idx="1">
                  <c:v>PUNO</c:v>
                </c:pt>
              </c:strCache>
            </c:strRef>
          </c:cat>
          <c:val>
            <c:numRef>
              <c:f>'TABLA Y GRAFICO'!$I$4:$I$5</c:f>
              <c:numCache>
                <c:formatCode>#,##0</c:formatCode>
                <c:ptCount val="2"/>
                <c:pt idx="0">
                  <c:v>1451</c:v>
                </c:pt>
                <c:pt idx="1">
                  <c:v>2448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706676544"/>
        <c:axId val="706682144"/>
      </c:barChart>
      <c:catAx>
        <c:axId val="706676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6682144"/>
        <c:crosses val="autoZero"/>
        <c:auto val="1"/>
        <c:lblAlgn val="ctr"/>
        <c:lblOffset val="100"/>
        <c:noMultiLvlLbl val="0"/>
      </c:catAx>
      <c:valAx>
        <c:axId val="706682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667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GRAFICO'!$E$4:$E$13</c:f>
              <c:strCache>
                <c:ptCount val="10"/>
                <c:pt idx="0">
                  <c:v>AMAZONAS</c:v>
                </c:pt>
                <c:pt idx="1">
                  <c:v>CAJAMARCA</c:v>
                </c:pt>
                <c:pt idx="2">
                  <c:v>CUSCO</c:v>
                </c:pt>
                <c:pt idx="3">
                  <c:v>JUNIN</c:v>
                </c:pt>
                <c:pt idx="4">
                  <c:v>LA LIBERTAD</c:v>
                </c:pt>
                <c:pt idx="5">
                  <c:v>MADRE DE DIOS</c:v>
                </c:pt>
                <c:pt idx="6">
                  <c:v>PASCO</c:v>
                </c:pt>
                <c:pt idx="7">
                  <c:v>PUNO</c:v>
                </c:pt>
                <c:pt idx="8">
                  <c:v>SAN MARTIN</c:v>
                </c:pt>
                <c:pt idx="9">
                  <c:v>UCAYALI</c:v>
                </c:pt>
              </c:strCache>
            </c:strRef>
          </c:cat>
          <c:val>
            <c:numRef>
              <c:f>'TABLA Y GRAFICO'!$F$4:$F$13</c:f>
              <c:numCache>
                <c:formatCode>#,##0</c:formatCode>
                <c:ptCount val="10"/>
                <c:pt idx="0">
                  <c:v>79</c:v>
                </c:pt>
                <c:pt idx="1">
                  <c:v>58</c:v>
                </c:pt>
                <c:pt idx="2">
                  <c:v>87</c:v>
                </c:pt>
                <c:pt idx="3">
                  <c:v>15</c:v>
                </c:pt>
                <c:pt idx="4">
                  <c:v>17</c:v>
                </c:pt>
                <c:pt idx="5">
                  <c:v>4</c:v>
                </c:pt>
                <c:pt idx="6">
                  <c:v>1</c:v>
                </c:pt>
                <c:pt idx="7">
                  <c:v>35</c:v>
                </c:pt>
                <c:pt idx="8">
                  <c:v>25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611429456"/>
        <c:axId val="611428896"/>
      </c:barChart>
      <c:catAx>
        <c:axId val="611429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11428896"/>
        <c:crosses val="autoZero"/>
        <c:auto val="1"/>
        <c:lblAlgn val="ctr"/>
        <c:lblOffset val="100"/>
        <c:noMultiLvlLbl val="0"/>
      </c:catAx>
      <c:valAx>
        <c:axId val="611428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11429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GRAFICO'!$E$4:$E$6</c:f>
              <c:strCache>
                <c:ptCount val="3"/>
                <c:pt idx="0">
                  <c:v>CUSCO</c:v>
                </c:pt>
                <c:pt idx="1">
                  <c:v>MADRE DE DIOS</c:v>
                </c:pt>
                <c:pt idx="2">
                  <c:v>PUNO</c:v>
                </c:pt>
              </c:strCache>
            </c:strRef>
          </c:cat>
          <c:val>
            <c:numRef>
              <c:f>'TABLA Y GRAFICO'!$F$4:$F$6</c:f>
              <c:numCache>
                <c:formatCode>#,##0</c:formatCode>
                <c:ptCount val="3"/>
                <c:pt idx="0">
                  <c:v>17</c:v>
                </c:pt>
                <c:pt idx="1">
                  <c:v>1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701556256"/>
        <c:axId val="697151296"/>
      </c:barChart>
      <c:catAx>
        <c:axId val="701556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97151296"/>
        <c:crosses val="autoZero"/>
        <c:auto val="1"/>
        <c:lblAlgn val="ctr"/>
        <c:lblOffset val="100"/>
        <c:noMultiLvlLbl val="0"/>
      </c:catAx>
      <c:valAx>
        <c:axId val="697151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0155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GRAFICO'!$H$4:$H$13</c:f>
              <c:strCache>
                <c:ptCount val="10"/>
                <c:pt idx="0">
                  <c:v>AMAZONAS</c:v>
                </c:pt>
                <c:pt idx="1">
                  <c:v>CAJAMARCA</c:v>
                </c:pt>
                <c:pt idx="2">
                  <c:v>CUSCO</c:v>
                </c:pt>
                <c:pt idx="3">
                  <c:v>JUNIN</c:v>
                </c:pt>
                <c:pt idx="4">
                  <c:v>LA LIBERTAD</c:v>
                </c:pt>
                <c:pt idx="5">
                  <c:v>MADRE DE DIOS</c:v>
                </c:pt>
                <c:pt idx="6">
                  <c:v>PASCO</c:v>
                </c:pt>
                <c:pt idx="7">
                  <c:v>PUNO</c:v>
                </c:pt>
                <c:pt idx="8">
                  <c:v>SAN MARTIN</c:v>
                </c:pt>
                <c:pt idx="9">
                  <c:v>UCAYALI</c:v>
                </c:pt>
              </c:strCache>
            </c:strRef>
          </c:cat>
          <c:val>
            <c:numRef>
              <c:f>'TABLA Y GRAFICO'!$I$4:$I$13</c:f>
              <c:numCache>
                <c:formatCode>#,##0</c:formatCode>
                <c:ptCount val="10"/>
                <c:pt idx="0">
                  <c:v>238461</c:v>
                </c:pt>
                <c:pt idx="1">
                  <c:v>496222</c:v>
                </c:pt>
                <c:pt idx="2">
                  <c:v>692755</c:v>
                </c:pt>
                <c:pt idx="3">
                  <c:v>136948</c:v>
                </c:pt>
                <c:pt idx="4">
                  <c:v>71225</c:v>
                </c:pt>
                <c:pt idx="5">
                  <c:v>939</c:v>
                </c:pt>
                <c:pt idx="6">
                  <c:v>280</c:v>
                </c:pt>
                <c:pt idx="7">
                  <c:v>176353</c:v>
                </c:pt>
                <c:pt idx="8">
                  <c:v>115719</c:v>
                </c:pt>
                <c:pt idx="9">
                  <c:v>354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831032016"/>
        <c:axId val="831031456"/>
      </c:barChart>
      <c:catAx>
        <c:axId val="831032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31031456"/>
        <c:crosses val="autoZero"/>
        <c:auto val="1"/>
        <c:lblAlgn val="ctr"/>
        <c:lblOffset val="100"/>
        <c:noMultiLvlLbl val="0"/>
      </c:catAx>
      <c:valAx>
        <c:axId val="831031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31032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GRAFICO'!$H$4:$H$6</c:f>
              <c:strCache>
                <c:ptCount val="3"/>
                <c:pt idx="0">
                  <c:v>CUSCO</c:v>
                </c:pt>
                <c:pt idx="1">
                  <c:v>MADRE DE DIOS</c:v>
                </c:pt>
                <c:pt idx="2">
                  <c:v>PUNO</c:v>
                </c:pt>
              </c:strCache>
            </c:strRef>
          </c:cat>
          <c:val>
            <c:numRef>
              <c:f>'TABLA Y GRAFICO'!$I$4:$I$6</c:f>
              <c:numCache>
                <c:formatCode>#,##0</c:formatCode>
                <c:ptCount val="3"/>
                <c:pt idx="0">
                  <c:v>51205</c:v>
                </c:pt>
                <c:pt idx="1">
                  <c:v>76</c:v>
                </c:pt>
                <c:pt idx="2">
                  <c:v>39915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842031584"/>
        <c:axId val="842031024"/>
      </c:barChart>
      <c:catAx>
        <c:axId val="842031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42031024"/>
        <c:crosses val="autoZero"/>
        <c:auto val="1"/>
        <c:lblAlgn val="ctr"/>
        <c:lblOffset val="100"/>
        <c:noMultiLvlLbl val="0"/>
      </c:catAx>
      <c:valAx>
        <c:axId val="842031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84203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718" cy="617911"/>
          </a:xfrm>
          <a:prstGeom prst="rect">
            <a:avLst/>
          </a:prstGeom>
        </p:spPr>
        <p:txBody>
          <a:bodyPr vert="horz" lIns="94766" tIns="47383" rIns="94766" bIns="47383" rtlCol="0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76" y="1"/>
            <a:ext cx="3170718" cy="617911"/>
          </a:xfrm>
          <a:prstGeom prst="rect">
            <a:avLst/>
          </a:prstGeom>
        </p:spPr>
        <p:txBody>
          <a:bodyPr vert="horz" lIns="94766" tIns="47383" rIns="94766" bIns="47383" rtlCol="0"/>
          <a:lstStyle>
            <a:lvl1pPr algn="r">
              <a:defRPr sz="1300"/>
            </a:lvl1pPr>
          </a:lstStyle>
          <a:p>
            <a:fld id="{5D9D88A4-A731-4438-A4DC-AEACE4610CBD}" type="datetimeFigureOut">
              <a:rPr lang="es-PE" smtClean="0"/>
              <a:t>14/11/2017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6" tIns="47383" rIns="94766" bIns="47383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1" y="5940239"/>
            <a:ext cx="5852843" cy="4860373"/>
          </a:xfrm>
          <a:prstGeom prst="rect">
            <a:avLst/>
          </a:prstGeom>
        </p:spPr>
        <p:txBody>
          <a:bodyPr vert="horz" lIns="94766" tIns="47383" rIns="94766" bIns="47383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11726490"/>
            <a:ext cx="3170718" cy="617911"/>
          </a:xfrm>
          <a:prstGeom prst="rect">
            <a:avLst/>
          </a:prstGeom>
        </p:spPr>
        <p:txBody>
          <a:bodyPr vert="horz" lIns="94766" tIns="47383" rIns="94766" bIns="47383" rtlCol="0" anchor="b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76" y="11726490"/>
            <a:ext cx="3170718" cy="617911"/>
          </a:xfrm>
          <a:prstGeom prst="rect">
            <a:avLst/>
          </a:prstGeom>
        </p:spPr>
        <p:txBody>
          <a:bodyPr vert="horz" lIns="94766" tIns="47383" rIns="94766" bIns="47383" rtlCol="0" anchor="b"/>
          <a:lstStyle>
            <a:lvl1pPr algn="r">
              <a:defRPr sz="13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14/11/2017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14/11/2017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14/11/2017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792481" y="453402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521687" y="1019315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240328" y="5344918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579579" y="1019315"/>
            <a:ext cx="96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298220" y="5344918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5679368"/>
              </p:ext>
            </p:extLst>
          </p:nvPr>
        </p:nvGraphicFramePr>
        <p:xfrm>
          <a:off x="143933" y="1388647"/>
          <a:ext cx="586740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4986533"/>
              </p:ext>
            </p:extLst>
          </p:nvPr>
        </p:nvGraphicFramePr>
        <p:xfrm>
          <a:off x="6155268" y="1388647"/>
          <a:ext cx="5858932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71992" y="3973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765515" y="5745298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513147" y="5745298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254074"/>
              </p:ext>
            </p:extLst>
          </p:nvPr>
        </p:nvGraphicFramePr>
        <p:xfrm>
          <a:off x="1653116" y="1126068"/>
          <a:ext cx="3570817" cy="450916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753394"/>
                <a:gridCol w="1817423"/>
              </a:tblGrid>
              <a:tr h="3757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757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238,461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57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496,222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57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692,755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57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136,948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57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71,225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57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939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57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57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176,353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57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115,719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57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576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1,929,256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630671"/>
              </p:ext>
            </p:extLst>
          </p:nvPr>
        </p:nvGraphicFramePr>
        <p:xfrm>
          <a:off x="7294476" y="1134536"/>
          <a:ext cx="3443817" cy="450917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691033"/>
                <a:gridCol w="1752784"/>
              </a:tblGrid>
              <a:tr h="9018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9018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51,205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9018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9018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39,915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90183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91,196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24593" y="415744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1526115" y="5334260"/>
            <a:ext cx="3069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1,929,256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557460" y="922902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711017" y="5353472"/>
            <a:ext cx="3069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91,196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835493" y="922902"/>
            <a:ext cx="10064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7183364"/>
              </p:ext>
            </p:extLst>
          </p:nvPr>
        </p:nvGraphicFramePr>
        <p:xfrm>
          <a:off x="169333" y="1324094"/>
          <a:ext cx="586740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3889332"/>
              </p:ext>
            </p:extLst>
          </p:nvPr>
        </p:nvGraphicFramePr>
        <p:xfrm>
          <a:off x="6129867" y="1324094"/>
          <a:ext cx="5906025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160943"/>
            <a:ext cx="11667067" cy="6560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03)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428379" y="6160402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074" y="690630"/>
            <a:ext cx="3913969" cy="5544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36" y="690630"/>
            <a:ext cx="3913969" cy="55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04)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(Nivel 04)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428379" y="6160402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951" y="695125"/>
            <a:ext cx="3913968" cy="5544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37" y="695125"/>
            <a:ext cx="3913968" cy="55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00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68087" y="385009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694208" y="5860748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790206" y="5860748"/>
            <a:ext cx="109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858040"/>
              </p:ext>
            </p:extLst>
          </p:nvPr>
        </p:nvGraphicFramePr>
        <p:xfrm>
          <a:off x="1761066" y="1346198"/>
          <a:ext cx="3225799" cy="438755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378613"/>
                <a:gridCol w="1847186"/>
              </a:tblGrid>
              <a:tr h="4387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4387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87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87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87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87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87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87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87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875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114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294664"/>
              </p:ext>
            </p:extLst>
          </p:nvPr>
        </p:nvGraphicFramePr>
        <p:xfrm>
          <a:off x="7245660" y="1346198"/>
          <a:ext cx="3549340" cy="438755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516885"/>
                <a:gridCol w="2032455"/>
              </a:tblGrid>
              <a:tr h="109688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09688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09688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09688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370950" y="286538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472304" y="5464149"/>
            <a:ext cx="141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276961" y="1056880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350952" y="5464149"/>
            <a:ext cx="1419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135845" y="1056880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674681"/>
              </p:ext>
            </p:extLst>
          </p:nvPr>
        </p:nvGraphicFramePr>
        <p:xfrm>
          <a:off x="93133" y="1468215"/>
          <a:ext cx="5935134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1049857"/>
              </p:ext>
            </p:extLst>
          </p:nvPr>
        </p:nvGraphicFramePr>
        <p:xfrm>
          <a:off x="6189133" y="1437830"/>
          <a:ext cx="586740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78126" y="567970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012787" y="5790494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883413" y="5790494"/>
            <a:ext cx="1003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952372"/>
              </p:ext>
            </p:extLst>
          </p:nvPr>
        </p:nvGraphicFramePr>
        <p:xfrm>
          <a:off x="1871425" y="1201379"/>
          <a:ext cx="3454107" cy="45136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696086"/>
                <a:gridCol w="1758021"/>
              </a:tblGrid>
              <a:tr h="4513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4513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26,104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13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7,443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13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369,263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13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99,483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13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1,883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13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76,404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13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80,745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13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140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136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661,465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996544"/>
              </p:ext>
            </p:extLst>
          </p:nvPr>
        </p:nvGraphicFramePr>
        <p:xfrm>
          <a:off x="7664449" y="1201379"/>
          <a:ext cx="3012017" cy="451362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479004"/>
                <a:gridCol w="1533013"/>
              </a:tblGrid>
              <a:tr h="11284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11284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1,451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1284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2,448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12840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3,899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4524210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563604" y="5281411"/>
            <a:ext cx="3061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661,465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498418" y="1019070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541071" y="5281411"/>
            <a:ext cx="3061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3,899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530919" y="1026328"/>
            <a:ext cx="989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2970353"/>
              </p:ext>
            </p:extLst>
          </p:nvPr>
        </p:nvGraphicFramePr>
        <p:xfrm>
          <a:off x="186267" y="1395660"/>
          <a:ext cx="5867400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6092339"/>
              </p:ext>
            </p:extLst>
          </p:nvPr>
        </p:nvGraphicFramePr>
        <p:xfrm>
          <a:off x="6146801" y="1395660"/>
          <a:ext cx="5850466" cy="384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157639" y="5462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masa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879817" y="5849255"/>
            <a:ext cx="979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751738" y="5848043"/>
            <a:ext cx="1038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04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726025"/>
              </p:ext>
            </p:extLst>
          </p:nvPr>
        </p:nvGraphicFramePr>
        <p:xfrm>
          <a:off x="1718732" y="1193800"/>
          <a:ext cx="3513667" cy="457200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540935"/>
                <a:gridCol w="1972732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58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315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459154"/>
              </p:ext>
            </p:extLst>
          </p:nvPr>
        </p:nvGraphicFramePr>
        <p:xfrm>
          <a:off x="7518400" y="1193800"/>
          <a:ext cx="3505200" cy="457200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498020"/>
                <a:gridCol w="2007180"/>
              </a:tblGrid>
              <a:tr h="9144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9144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9144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9144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23970</TotalTime>
  <Words>358</Words>
  <Application>Microsoft Office PowerPoint</Application>
  <PresentationFormat>Panorámica</PresentationFormat>
  <Paragraphs>177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827</cp:revision>
  <cp:lastPrinted>2017-11-14T15:58:48Z</cp:lastPrinted>
  <dcterms:created xsi:type="dcterms:W3CDTF">2016-01-13T16:13:53Z</dcterms:created>
  <dcterms:modified xsi:type="dcterms:W3CDTF">2017-11-14T17:10:33Z</dcterms:modified>
</cp:coreProperties>
</file>