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1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1" y="5940239"/>
            <a:ext cx="5852843" cy="4860373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0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0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21766" y="516293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98220"/>
              </p:ext>
            </p:extLst>
          </p:nvPr>
        </p:nvGraphicFramePr>
        <p:xfrm>
          <a:off x="3536864" y="1024465"/>
          <a:ext cx="4976283" cy="388064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43527"/>
                <a:gridCol w="2532756"/>
              </a:tblGrid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48,662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34,609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31,128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38,663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188,675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16456" y="5639061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188,675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7000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6528" t="13704" r="6042" b="11728"/>
          <a:stretch/>
        </p:blipFill>
        <p:spPr>
          <a:xfrm>
            <a:off x="848742" y="279398"/>
            <a:ext cx="10759059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4" y="690630"/>
            <a:ext cx="3913969" cy="5543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6" y="690630"/>
            <a:ext cx="3913969" cy="55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38" y="5282389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89348"/>
              </p:ext>
            </p:extLst>
          </p:nvPr>
        </p:nvGraphicFramePr>
        <p:xfrm>
          <a:off x="4382401" y="1100665"/>
          <a:ext cx="3850529" cy="38354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45604"/>
                <a:gridCol w="2204925"/>
              </a:tblGrid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214903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49760" y="5464149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38051" y="545662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26017"/>
              </p:ext>
            </p:extLst>
          </p:nvPr>
        </p:nvGraphicFramePr>
        <p:xfrm>
          <a:off x="4255587" y="1371596"/>
          <a:ext cx="4368800" cy="38354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45231"/>
                <a:gridCol w="2223569"/>
              </a:tblGrid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8,284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27,816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51,389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3,584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15,603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131,813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17,448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261,442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87812" y="5569279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,442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66560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82335" y="5479631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69117"/>
              </p:ext>
            </p:extLst>
          </p:nvPr>
        </p:nvGraphicFramePr>
        <p:xfrm>
          <a:off x="3859651" y="1261534"/>
          <a:ext cx="5088467" cy="387217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74663"/>
                <a:gridCol w="2913804"/>
              </a:tblGrid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79764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64535" y="550578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23981</TotalTime>
  <Words>220</Words>
  <Application>Microsoft Office PowerPoint</Application>
  <PresentationFormat>Panorámica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833</cp:revision>
  <cp:lastPrinted>2017-11-14T15:58:48Z</cp:lastPrinted>
  <dcterms:created xsi:type="dcterms:W3CDTF">2016-01-13T16:13:53Z</dcterms:created>
  <dcterms:modified xsi:type="dcterms:W3CDTF">2017-11-15T19:51:05Z</dcterms:modified>
</cp:coreProperties>
</file>