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61" d="100"/>
          <a:sy n="61" d="100"/>
        </p:scale>
        <p:origin x="102" y="8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718" cy="617911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1"/>
            <a:ext cx="3170718" cy="617911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6" tIns="47383" rIns="94766" bIns="4738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1" y="5940239"/>
            <a:ext cx="5852843" cy="4860373"/>
          </a:xfrm>
          <a:prstGeom prst="rect">
            <a:avLst/>
          </a:prstGeom>
        </p:spPr>
        <p:txBody>
          <a:bodyPr vert="horz" lIns="94766" tIns="47383" rIns="94766" bIns="4738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0"/>
            <a:ext cx="3170718" cy="617911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0"/>
            <a:ext cx="3170718" cy="617911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21766" y="516293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87982"/>
              </p:ext>
            </p:extLst>
          </p:nvPr>
        </p:nvGraphicFramePr>
        <p:xfrm>
          <a:off x="3771992" y="909110"/>
          <a:ext cx="4400550" cy="411135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60822"/>
                <a:gridCol w="2239728"/>
              </a:tblGrid>
              <a:tr h="34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4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108,942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21,853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97,704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36,466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7,457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9,263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395,671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21,501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261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703,099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616456" y="5639061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,099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70000" y="92290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22" y="1508593"/>
            <a:ext cx="6401355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056" t="14197" r="12640" b="11482"/>
          <a:stretch/>
        </p:blipFill>
        <p:spPr>
          <a:xfrm>
            <a:off x="812038" y="294673"/>
            <a:ext cx="10567161" cy="594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74" y="690630"/>
            <a:ext cx="3913968" cy="55439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6" y="690630"/>
            <a:ext cx="3913968" cy="55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59138" y="5282389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66276"/>
              </p:ext>
            </p:extLst>
          </p:nvPr>
        </p:nvGraphicFramePr>
        <p:xfrm>
          <a:off x="3767667" y="948265"/>
          <a:ext cx="5080000" cy="396531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71044"/>
                <a:gridCol w="2908956"/>
              </a:tblGrid>
              <a:tr h="360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60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048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0950" y="286538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214903" y="105688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49760" y="5464149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22" y="1508593"/>
            <a:ext cx="6401355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8126" y="56797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38051" y="545662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317302"/>
              </p:ext>
            </p:extLst>
          </p:nvPr>
        </p:nvGraphicFramePr>
        <p:xfrm>
          <a:off x="3973012" y="1126070"/>
          <a:ext cx="4933950" cy="400764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22740"/>
                <a:gridCol w="2511210"/>
              </a:tblGrid>
              <a:tr h="36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6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20,320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80,953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52,164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147,908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81,063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343,705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12,987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4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752,178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87812" y="5569279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,178 Total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66560" y="1019070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22" y="1508593"/>
            <a:ext cx="6401355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82335" y="5479631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23771"/>
              </p:ext>
            </p:extLst>
          </p:nvPr>
        </p:nvGraphicFramePr>
        <p:xfrm>
          <a:off x="4004732" y="1143001"/>
          <a:ext cx="4758267" cy="383196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033545"/>
                <a:gridCol w="2724722"/>
              </a:tblGrid>
              <a:tr h="319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19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9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79764" y="10193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64535" y="5505785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432" y="1473553"/>
            <a:ext cx="6578877" cy="39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23997</TotalTime>
  <Words>228</Words>
  <Application>Microsoft Office PowerPoint</Application>
  <PresentationFormat>Panorámica</PresentationFormat>
  <Paragraphs>122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837</cp:revision>
  <cp:lastPrinted>2017-11-14T15:58:48Z</cp:lastPrinted>
  <dcterms:created xsi:type="dcterms:W3CDTF">2016-01-13T16:13:53Z</dcterms:created>
  <dcterms:modified xsi:type="dcterms:W3CDTF">2017-11-15T22:22:14Z</dcterms:modified>
</cp:coreProperties>
</file>