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4%2010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4%20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0066CC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lt1">
                        <a:lumMod val="15000"/>
                        <a:lumOff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2</c:v>
                </c:pt>
                <c:pt idx="1">
                  <c:v>17</c:v>
                </c:pt>
                <c:pt idx="2">
                  <c:v>9</c:v>
                </c:pt>
                <c:pt idx="3">
                  <c:v>3</c:v>
                </c:pt>
                <c:pt idx="4">
                  <c:v>18</c:v>
                </c:pt>
                <c:pt idx="5">
                  <c:v>6</c:v>
                </c:pt>
                <c:pt idx="6">
                  <c:v>1</c:v>
                </c:pt>
                <c:pt idx="7">
                  <c:v>10</c:v>
                </c:pt>
                <c:pt idx="8">
                  <c:v>12</c:v>
                </c:pt>
                <c:pt idx="9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44046432"/>
        <c:axId val="744049232"/>
      </c:barChart>
      <c:catAx>
        <c:axId val="7440464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4049232"/>
        <c:crosses val="autoZero"/>
        <c:auto val="1"/>
        <c:lblAlgn val="ctr"/>
        <c:lblOffset val="100"/>
        <c:noMultiLvlLbl val="0"/>
      </c:catAx>
      <c:valAx>
        <c:axId val="7440492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404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0066CC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lt1">
                        <a:lumMod val="15000"/>
                        <a:lumOff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5</c:v>
                </c:pt>
                <c:pt idx="1">
                  <c:v>3</c:v>
                </c:pt>
                <c:pt idx="2">
                  <c:v>8</c:v>
                </c:pt>
                <c:pt idx="3">
                  <c:v>10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48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40289504"/>
        <c:axId val="740290064"/>
      </c:barChart>
      <c:catAx>
        <c:axId val="7402895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0290064"/>
        <c:crosses val="autoZero"/>
        <c:auto val="1"/>
        <c:lblAlgn val="ctr"/>
        <c:lblOffset val="100"/>
        <c:noMultiLvlLbl val="0"/>
      </c:catAx>
      <c:valAx>
        <c:axId val="7402900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028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0066CC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lt1">
                        <a:lumMod val="15000"/>
                        <a:lumOff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1485</c:v>
                </c:pt>
                <c:pt idx="1">
                  <c:v>22616</c:v>
                </c:pt>
                <c:pt idx="2">
                  <c:v>8338</c:v>
                </c:pt>
                <c:pt idx="3">
                  <c:v>25943</c:v>
                </c:pt>
                <c:pt idx="4">
                  <c:v>146376</c:v>
                </c:pt>
                <c:pt idx="5">
                  <c:v>71060</c:v>
                </c:pt>
                <c:pt idx="6">
                  <c:v>544</c:v>
                </c:pt>
                <c:pt idx="7">
                  <c:v>8673</c:v>
                </c:pt>
                <c:pt idx="8">
                  <c:v>29867</c:v>
                </c:pt>
                <c:pt idx="9">
                  <c:v>352384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1396000"/>
        <c:axId val="651393760"/>
      </c:barChart>
      <c:catAx>
        <c:axId val="6513960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393760"/>
        <c:crosses val="autoZero"/>
        <c:auto val="1"/>
        <c:lblAlgn val="ctr"/>
        <c:lblOffset val="100"/>
        <c:noMultiLvlLbl val="0"/>
      </c:catAx>
      <c:valAx>
        <c:axId val="6513937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39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0066CC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lt1">
                        <a:lumMod val="15000"/>
                        <a:lumOff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#,##0</c:formatCode>
                <c:ptCount val="9"/>
                <c:pt idx="0">
                  <c:v>18941</c:v>
                </c:pt>
                <c:pt idx="1">
                  <c:v>4775</c:v>
                </c:pt>
                <c:pt idx="2">
                  <c:v>79729</c:v>
                </c:pt>
                <c:pt idx="3">
                  <c:v>94281</c:v>
                </c:pt>
                <c:pt idx="4">
                  <c:v>26061</c:v>
                </c:pt>
                <c:pt idx="5">
                  <c:v>13890</c:v>
                </c:pt>
                <c:pt idx="6">
                  <c:v>17016</c:v>
                </c:pt>
                <c:pt idx="7">
                  <c:v>313838</c:v>
                </c:pt>
                <c:pt idx="8">
                  <c:v>1623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40301232"/>
        <c:axId val="740302352"/>
      </c:barChart>
      <c:catAx>
        <c:axId val="7403012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0302352"/>
        <c:crosses val="autoZero"/>
        <c:auto val="1"/>
        <c:lblAlgn val="ctr"/>
        <c:lblOffset val="100"/>
        <c:noMultiLvlLbl val="0"/>
      </c:catAx>
      <c:valAx>
        <c:axId val="7403023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030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FF993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PASCO</c:v>
                </c:pt>
                <c:pt idx="8">
                  <c:v>PUNO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44</c:v>
                </c:pt>
                <c:pt idx="1">
                  <c:v>1</c:v>
                </c:pt>
                <c:pt idx="2">
                  <c:v>1</c:v>
                </c:pt>
                <c:pt idx="3">
                  <c:v>40</c:v>
                </c:pt>
                <c:pt idx="4">
                  <c:v>23</c:v>
                </c:pt>
                <c:pt idx="5">
                  <c:v>15</c:v>
                </c:pt>
                <c:pt idx="6">
                  <c:v>2</c:v>
                </c:pt>
                <c:pt idx="7">
                  <c:v>7</c:v>
                </c:pt>
                <c:pt idx="8">
                  <c:v>28</c:v>
                </c:pt>
                <c:pt idx="9">
                  <c:v>11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1385120"/>
        <c:axId val="651385680"/>
      </c:barChart>
      <c:catAx>
        <c:axId val="651385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385680"/>
        <c:crosses val="autoZero"/>
        <c:auto val="1"/>
        <c:lblAlgn val="ctr"/>
        <c:lblOffset val="100"/>
        <c:noMultiLvlLbl val="0"/>
      </c:catAx>
      <c:valAx>
        <c:axId val="6513856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38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FF993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34</c:v>
                </c:pt>
                <c:pt idx="1">
                  <c:v>5</c:v>
                </c:pt>
                <c:pt idx="2">
                  <c:v>14</c:v>
                </c:pt>
                <c:pt idx="3">
                  <c:v>15</c:v>
                </c:pt>
                <c:pt idx="4">
                  <c:v>5</c:v>
                </c:pt>
                <c:pt idx="5">
                  <c:v>4</c:v>
                </c:pt>
                <c:pt idx="6">
                  <c:v>7</c:v>
                </c:pt>
                <c:pt idx="7">
                  <c:v>1</c:v>
                </c:pt>
                <c:pt idx="8">
                  <c:v>59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6389456"/>
        <c:axId val="756390016"/>
      </c:barChart>
      <c:catAx>
        <c:axId val="7563894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6390016"/>
        <c:crosses val="autoZero"/>
        <c:auto val="1"/>
        <c:lblAlgn val="ctr"/>
        <c:lblOffset val="100"/>
        <c:noMultiLvlLbl val="0"/>
      </c:catAx>
      <c:valAx>
        <c:axId val="7563900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638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FF993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PASCO</c:v>
                </c:pt>
                <c:pt idx="8">
                  <c:v>PUNO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111654</c:v>
                </c:pt>
                <c:pt idx="1">
                  <c:v>1302</c:v>
                </c:pt>
                <c:pt idx="2">
                  <c:v>541</c:v>
                </c:pt>
                <c:pt idx="3">
                  <c:v>150032</c:v>
                </c:pt>
                <c:pt idx="4">
                  <c:v>239910</c:v>
                </c:pt>
                <c:pt idx="5">
                  <c:v>26404</c:v>
                </c:pt>
                <c:pt idx="6">
                  <c:v>38</c:v>
                </c:pt>
                <c:pt idx="7">
                  <c:v>20599</c:v>
                </c:pt>
                <c:pt idx="8">
                  <c:v>141037</c:v>
                </c:pt>
                <c:pt idx="9">
                  <c:v>8523</c:v>
                </c:pt>
                <c:pt idx="10">
                  <c:v>1341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1384000"/>
        <c:axId val="651386240"/>
      </c:barChart>
      <c:catAx>
        <c:axId val="6513840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386240"/>
        <c:crosses val="autoZero"/>
        <c:auto val="1"/>
        <c:lblAlgn val="ctr"/>
        <c:lblOffset val="100"/>
        <c:noMultiLvlLbl val="0"/>
      </c:catAx>
      <c:valAx>
        <c:axId val="6513862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3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FF993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28676</c:v>
                </c:pt>
                <c:pt idx="1">
                  <c:v>8719</c:v>
                </c:pt>
                <c:pt idx="2">
                  <c:v>131788</c:v>
                </c:pt>
                <c:pt idx="3">
                  <c:v>135887</c:v>
                </c:pt>
                <c:pt idx="4">
                  <c:v>7425</c:v>
                </c:pt>
                <c:pt idx="5">
                  <c:v>2329</c:v>
                </c:pt>
                <c:pt idx="6">
                  <c:v>27881</c:v>
                </c:pt>
                <c:pt idx="7">
                  <c:v>327</c:v>
                </c:pt>
                <c:pt idx="8">
                  <c:v>387148</c:v>
                </c:pt>
                <c:pt idx="9">
                  <c:v>20659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1799408"/>
        <c:axId val="651798288"/>
      </c:barChart>
      <c:catAx>
        <c:axId val="6517994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798288"/>
        <c:crosses val="autoZero"/>
        <c:auto val="1"/>
        <c:lblAlgn val="ctr"/>
        <c:lblOffset val="100"/>
        <c:noMultiLvlLbl val="0"/>
      </c:catAx>
      <c:valAx>
        <c:axId val="6517982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7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60" tIns="60180" rIns="120360" bIns="6018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2" y="6380257"/>
            <a:ext cx="6584448" cy="5220400"/>
          </a:xfrm>
          <a:prstGeom prst="rect">
            <a:avLst/>
          </a:prstGeom>
        </p:spPr>
        <p:txBody>
          <a:bodyPr vert="horz" lIns="120360" tIns="60180" rIns="120360" bIns="6018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52921" y="1321590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71562" y="56740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7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81403" y="5674031"/>
            <a:ext cx="1387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880428"/>
              </p:ext>
            </p:extLst>
          </p:nvPr>
        </p:nvGraphicFramePr>
        <p:xfrm>
          <a:off x="203200" y="1737360"/>
          <a:ext cx="58166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250303"/>
              </p:ext>
            </p:extLst>
          </p:nvPr>
        </p:nvGraphicFramePr>
        <p:xfrm>
          <a:off x="6189133" y="1737360"/>
          <a:ext cx="580251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32930" y="58728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213" y="586978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34077"/>
              </p:ext>
            </p:extLst>
          </p:nvPr>
        </p:nvGraphicFramePr>
        <p:xfrm>
          <a:off x="1777473" y="1100544"/>
          <a:ext cx="3717393" cy="468761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25368"/>
                <a:gridCol w="1892025"/>
              </a:tblGrid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111,654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150,032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239,910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26,404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20,599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141,037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8,523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701,381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75917"/>
              </p:ext>
            </p:extLst>
          </p:nvPr>
        </p:nvGraphicFramePr>
        <p:xfrm>
          <a:off x="6865939" y="1100544"/>
          <a:ext cx="3717393" cy="46876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25368"/>
                <a:gridCol w="1892025"/>
              </a:tblGrid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28,676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8,719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131,788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135,887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27,881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387,148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20,659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750,839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681692" y="5640159"/>
            <a:ext cx="2859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701,381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08262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54383" y="5640159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750,839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85728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888468"/>
              </p:ext>
            </p:extLst>
          </p:nvPr>
        </p:nvGraphicFramePr>
        <p:xfrm>
          <a:off x="169334" y="1723757"/>
          <a:ext cx="584199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123828"/>
              </p:ext>
            </p:extLst>
          </p:nvPr>
        </p:nvGraphicFramePr>
        <p:xfrm>
          <a:off x="6206067" y="1723757"/>
          <a:ext cx="5765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71" y="204846"/>
            <a:ext cx="11514667" cy="6473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1"/>
            <a:ext cx="3918904" cy="55509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1"/>
            <a:ext cx="3885476" cy="55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3"/>
            <a:ext cx="3885476" cy="55036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1"/>
            <a:ext cx="3886945" cy="5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4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09415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55062"/>
              </p:ext>
            </p:extLst>
          </p:nvPr>
        </p:nvGraphicFramePr>
        <p:xfrm>
          <a:off x="1396998" y="969430"/>
          <a:ext cx="3691467" cy="46206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77626"/>
                <a:gridCol w="2113841"/>
              </a:tblGrid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0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06437"/>
              </p:ext>
            </p:extLst>
          </p:nvPr>
        </p:nvGraphicFramePr>
        <p:xfrm>
          <a:off x="7500411" y="969431"/>
          <a:ext cx="3715061" cy="46206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87709"/>
                <a:gridCol w="2127352"/>
              </a:tblGrid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09537" y="1289719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01000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39404" y="1289719"/>
            <a:ext cx="10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3555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563371"/>
              </p:ext>
            </p:extLst>
          </p:nvPr>
        </p:nvGraphicFramePr>
        <p:xfrm>
          <a:off x="186267" y="1771227"/>
          <a:ext cx="58081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898308"/>
              </p:ext>
            </p:extLst>
          </p:nvPr>
        </p:nvGraphicFramePr>
        <p:xfrm>
          <a:off x="6163733" y="1765546"/>
          <a:ext cx="585893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08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852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51063"/>
              </p:ext>
            </p:extLst>
          </p:nvPr>
        </p:nvGraphicFramePr>
        <p:xfrm>
          <a:off x="1850785" y="1032930"/>
          <a:ext cx="3542481" cy="459669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39480"/>
                <a:gridCol w="1803001"/>
              </a:tblGrid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22,616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25,943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146,376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71,060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8,673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29,867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352,384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667,286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28947"/>
              </p:ext>
            </p:extLst>
          </p:nvPr>
        </p:nvGraphicFramePr>
        <p:xfrm>
          <a:off x="7009225" y="1032930"/>
          <a:ext cx="3542481" cy="459669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39480"/>
                <a:gridCol w="1803001"/>
              </a:tblGrid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18,941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79,729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94,281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26,061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13,890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17,016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313,838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570,154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93520" y="5561602"/>
            <a:ext cx="2903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667,286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818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5954" y="5561602"/>
            <a:ext cx="291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570,154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7485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431054"/>
              </p:ext>
            </p:extLst>
          </p:nvPr>
        </p:nvGraphicFramePr>
        <p:xfrm>
          <a:off x="228600" y="1569126"/>
          <a:ext cx="57996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863369"/>
              </p:ext>
            </p:extLst>
          </p:nvPr>
        </p:nvGraphicFramePr>
        <p:xfrm>
          <a:off x="6163733" y="1569126"/>
          <a:ext cx="58166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03034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78398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12194"/>
              </p:ext>
            </p:extLst>
          </p:nvPr>
        </p:nvGraphicFramePr>
        <p:xfrm>
          <a:off x="1740868" y="1268594"/>
          <a:ext cx="3704166" cy="435206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83053"/>
                <a:gridCol w="2121113"/>
              </a:tblGrid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7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2081"/>
              </p:ext>
            </p:extLst>
          </p:nvPr>
        </p:nvGraphicFramePr>
        <p:xfrm>
          <a:off x="7083334" y="1268594"/>
          <a:ext cx="3704166" cy="435206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83053"/>
                <a:gridCol w="2121113"/>
              </a:tblGrid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24234</TotalTime>
  <Words>428</Words>
  <Application>Microsoft Office PowerPoint</Application>
  <PresentationFormat>Panorámica</PresentationFormat>
  <Paragraphs>245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861</cp:revision>
  <cp:lastPrinted>2017-11-14T21:57:46Z</cp:lastPrinted>
  <dcterms:created xsi:type="dcterms:W3CDTF">2016-01-13T16:13:53Z</dcterms:created>
  <dcterms:modified xsi:type="dcterms:W3CDTF">2017-11-17T16:12:46Z</dcterms:modified>
</cp:coreProperties>
</file>