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8229600" cy="132588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567058" cy="663682"/>
          </a:xfrm>
          <a:prstGeom prst="rect">
            <a:avLst/>
          </a:prstGeom>
        </p:spPr>
        <p:txBody>
          <a:bodyPr vert="horz" lIns="120360" tIns="60180" rIns="120360" bIns="60180" rtlCol="0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623" y="3"/>
            <a:ext cx="3567058" cy="663682"/>
          </a:xfrm>
          <a:prstGeom prst="rect">
            <a:avLst/>
          </a:prstGeom>
        </p:spPr>
        <p:txBody>
          <a:bodyPr vert="horz" lIns="120360" tIns="60180" rIns="120360" bIns="60180" rtlCol="0"/>
          <a:lstStyle>
            <a:lvl1pPr algn="r">
              <a:defRPr sz="1700"/>
            </a:lvl1pPr>
          </a:lstStyle>
          <a:p>
            <a:fld id="{5D9D88A4-A731-4438-A4DC-AEACE4610CBD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655763"/>
            <a:ext cx="7956550" cy="4476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360" tIns="60180" rIns="120360" bIns="6018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582" y="6380257"/>
            <a:ext cx="6584448" cy="5220400"/>
          </a:xfrm>
          <a:prstGeom prst="rect">
            <a:avLst/>
          </a:prstGeom>
        </p:spPr>
        <p:txBody>
          <a:bodyPr vert="horz" lIns="120360" tIns="60180" rIns="120360" bIns="6018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95120"/>
            <a:ext cx="3567058" cy="663682"/>
          </a:xfrm>
          <a:prstGeom prst="rect">
            <a:avLst/>
          </a:prstGeom>
        </p:spPr>
        <p:txBody>
          <a:bodyPr vert="horz" lIns="120360" tIns="60180" rIns="120360" bIns="60180" rtlCol="0" anchor="b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623" y="12595120"/>
            <a:ext cx="3567058" cy="663682"/>
          </a:xfrm>
          <a:prstGeom prst="rect">
            <a:avLst/>
          </a:prstGeom>
        </p:spPr>
        <p:txBody>
          <a:bodyPr vert="horz" lIns="120360" tIns="60180" rIns="120360" bIns="60180" rtlCol="0" anchor="b"/>
          <a:lstStyle>
            <a:lvl1pPr algn="r">
              <a:defRPr sz="17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6525" y="1655763"/>
            <a:ext cx="7956550" cy="4476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62070" y="560954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56831"/>
              </p:ext>
            </p:extLst>
          </p:nvPr>
        </p:nvGraphicFramePr>
        <p:xfrm>
          <a:off x="3547534" y="1032926"/>
          <a:ext cx="5035550" cy="431033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472629"/>
                <a:gridCol w="2562921"/>
              </a:tblGrid>
              <a:tr h="30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0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151,924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53,843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3,457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90,740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86,412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137,876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2,675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8,353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73,897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395,671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21,901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1,029,078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645024" y="5455493"/>
            <a:ext cx="3135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1029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,078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619964" y="1033175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6" y="1502497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361" t="4075" r="3333" b="1111"/>
          <a:stretch/>
        </p:blipFill>
        <p:spPr>
          <a:xfrm>
            <a:off x="423334" y="264746"/>
            <a:ext cx="11269134" cy="637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96" y="656762"/>
            <a:ext cx="3918904" cy="55509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3" y="656761"/>
            <a:ext cx="3885475" cy="55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877679" y="57192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222994"/>
              </p:ext>
            </p:extLst>
          </p:nvPr>
        </p:nvGraphicFramePr>
        <p:xfrm>
          <a:off x="3987799" y="1032935"/>
          <a:ext cx="4639733" cy="419814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982887"/>
                <a:gridCol w="2656846"/>
              </a:tblGrid>
              <a:tr h="3229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229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9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9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9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9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9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9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9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9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9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9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9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57546" y="1001850"/>
            <a:ext cx="96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99808" y="5732349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6" y="1502497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259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04183" y="5443360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05651"/>
              </p:ext>
            </p:extLst>
          </p:nvPr>
        </p:nvGraphicFramePr>
        <p:xfrm>
          <a:off x="3930678" y="1083728"/>
          <a:ext cx="4950883" cy="396955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431054"/>
                <a:gridCol w="2519829"/>
              </a:tblGrid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20,436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22,931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81,215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120,167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6,050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1,891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333,867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16,564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624,654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836629" y="5561602"/>
            <a:ext cx="2903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624,654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93927" y="927066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6" y="1502497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73868" y="5642809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665848"/>
              </p:ext>
            </p:extLst>
          </p:nvPr>
        </p:nvGraphicFramePr>
        <p:xfrm>
          <a:off x="3849185" y="1145210"/>
          <a:ext cx="5029200" cy="427646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149334"/>
                <a:gridCol w="2879866"/>
              </a:tblGrid>
              <a:tr h="3054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054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23115" y="1169731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41756" y="5775631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215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20" y="1680044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24246</TotalTime>
  <Words>244</Words>
  <Application>Microsoft Office PowerPoint</Application>
  <PresentationFormat>Panorámica</PresentationFormat>
  <Paragraphs>138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868</cp:revision>
  <cp:lastPrinted>2017-11-14T21:57:46Z</cp:lastPrinted>
  <dcterms:created xsi:type="dcterms:W3CDTF">2016-01-13T16:13:53Z</dcterms:created>
  <dcterms:modified xsi:type="dcterms:W3CDTF">2017-11-18T17:26:47Z</dcterms:modified>
</cp:coreProperties>
</file>