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>
        <p:scale>
          <a:sx n="80" d="100"/>
          <a:sy n="80" d="100"/>
        </p:scale>
        <p:origin x="1776" y="8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APURIMAC</c:v>
                </c:pt>
                <c:pt idx="2">
                  <c:v>AYACUCHO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57</c:v>
                </c:pt>
                <c:pt idx="1">
                  <c:v>15</c:v>
                </c:pt>
                <c:pt idx="2">
                  <c:v>7</c:v>
                </c:pt>
                <c:pt idx="3">
                  <c:v>65</c:v>
                </c:pt>
                <c:pt idx="4">
                  <c:v>10</c:v>
                </c:pt>
                <c:pt idx="5">
                  <c:v>14</c:v>
                </c:pt>
                <c:pt idx="6">
                  <c:v>8</c:v>
                </c:pt>
                <c:pt idx="7">
                  <c:v>4</c:v>
                </c:pt>
                <c:pt idx="8">
                  <c:v>4</c:v>
                </c:pt>
                <c:pt idx="9">
                  <c:v>8</c:v>
                </c:pt>
                <c:pt idx="10">
                  <c:v>38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3403232"/>
        <c:axId val="583411984"/>
      </c:barChart>
      <c:catAx>
        <c:axId val="5834032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411984"/>
        <c:crosses val="autoZero"/>
        <c:auto val="1"/>
        <c:lblAlgn val="ctr"/>
        <c:lblOffset val="100"/>
        <c:noMultiLvlLbl val="0"/>
      </c:catAx>
      <c:valAx>
        <c:axId val="5834119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40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Hoja1!$C$5:$C$11</c:f>
              <c:strCache>
                <c:ptCount val="7"/>
                <c:pt idx="0">
                  <c:v>AMAZONAS 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PASCO</c:v>
                </c:pt>
                <c:pt idx="5">
                  <c:v>SAN MARTIN </c:v>
                </c:pt>
                <c:pt idx="6">
                  <c:v>UCAYALI</c:v>
                </c:pt>
              </c:strCache>
            </c:strRef>
          </c:cat>
          <c:val>
            <c:numRef>
              <c:f>Hoja1!$D$5:$D$11</c:f>
              <c:numCache>
                <c:formatCode>General</c:formatCode>
                <c:ptCount val="7"/>
                <c:pt idx="0">
                  <c:v>28</c:v>
                </c:pt>
                <c:pt idx="1">
                  <c:v>16</c:v>
                </c:pt>
                <c:pt idx="2">
                  <c:v>41</c:v>
                </c:pt>
                <c:pt idx="3">
                  <c:v>23</c:v>
                </c:pt>
                <c:pt idx="4">
                  <c:v>2</c:v>
                </c:pt>
                <c:pt idx="5">
                  <c:v>1026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3495856"/>
        <c:axId val="684645664"/>
      </c:barChart>
      <c:catAx>
        <c:axId val="5834958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4645664"/>
        <c:crosses val="autoZero"/>
        <c:auto val="1"/>
        <c:lblAlgn val="ctr"/>
        <c:lblOffset val="100"/>
        <c:noMultiLvlLbl val="0"/>
      </c:catAx>
      <c:valAx>
        <c:axId val="68464566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34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4" rIns="94747" bIns="4737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4" y="5940239"/>
            <a:ext cx="5852843" cy="4860373"/>
          </a:xfrm>
          <a:prstGeom prst="rect">
            <a:avLst/>
          </a:prstGeom>
        </p:spPr>
        <p:txBody>
          <a:bodyPr vert="horz" lIns="94747" tIns="47374" rIns="94747" bIns="4737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2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2"/>
            <a:ext cx="3170718" cy="61791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93653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12296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50978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13667" y="5640163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801649"/>
              </p:ext>
            </p:extLst>
          </p:nvPr>
        </p:nvGraphicFramePr>
        <p:xfrm>
          <a:off x="160867" y="1888067"/>
          <a:ext cx="5842000" cy="348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1" y="1862436"/>
            <a:ext cx="5842000" cy="35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53531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70485"/>
              </p:ext>
            </p:extLst>
          </p:nvPr>
        </p:nvGraphicFramePr>
        <p:xfrm>
          <a:off x="1041401" y="1253071"/>
          <a:ext cx="4673600" cy="419946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294899"/>
                <a:gridCol w="2378701"/>
              </a:tblGrid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96,910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95,511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61,272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670,498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81,127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132,748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17,890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242,730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9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1,413,012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96118"/>
              </p:ext>
            </p:extLst>
          </p:nvPr>
        </p:nvGraphicFramePr>
        <p:xfrm>
          <a:off x="6824135" y="1253076"/>
          <a:ext cx="3803650" cy="419946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88851"/>
                <a:gridCol w="1914799"/>
              </a:tblGrid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 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66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1182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47811" y="5641518"/>
            <a:ext cx="306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1,413,012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78626" y="1277144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67625" y="5445423"/>
            <a:ext cx="287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602661" y="1277144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9" y="1889112"/>
            <a:ext cx="5842212" cy="350977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67894"/>
              </p:ext>
            </p:extLst>
          </p:nvPr>
        </p:nvGraphicFramePr>
        <p:xfrm>
          <a:off x="6383867" y="1889112"/>
          <a:ext cx="5511799" cy="315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431" t="13210" r="12014" b="10617"/>
          <a:stretch/>
        </p:blipFill>
        <p:spPr>
          <a:xfrm>
            <a:off x="1117600" y="507998"/>
            <a:ext cx="10007600" cy="56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3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5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5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4" cy="5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62749" y="5558340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64831"/>
              </p:ext>
            </p:extLst>
          </p:nvPr>
        </p:nvGraphicFramePr>
        <p:xfrm>
          <a:off x="1147230" y="1109136"/>
          <a:ext cx="4191001" cy="450847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91112"/>
                <a:gridCol w="2399889"/>
              </a:tblGrid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68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81351"/>
              </p:ext>
            </p:extLst>
          </p:nvPr>
        </p:nvGraphicFramePr>
        <p:xfrm>
          <a:off x="6392333" y="1202265"/>
          <a:ext cx="4072936" cy="4064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40654"/>
                <a:gridCol w="2332282"/>
              </a:tblGrid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 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 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kern="120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4" y="1844731"/>
            <a:ext cx="5646576" cy="3392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2" y="1844731"/>
            <a:ext cx="5643726" cy="33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15513"/>
              </p:ext>
            </p:extLst>
          </p:nvPr>
        </p:nvGraphicFramePr>
        <p:xfrm>
          <a:off x="1559394" y="1388536"/>
          <a:ext cx="4125261" cy="41388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25645"/>
                <a:gridCol w="2099616"/>
              </a:tblGrid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312,753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81,167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115,491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516,623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264,038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14,768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1,330,339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386669"/>
              </p:ext>
            </p:extLst>
          </p:nvPr>
        </p:nvGraphicFramePr>
        <p:xfrm>
          <a:off x="6578600" y="1388536"/>
          <a:ext cx="3742031" cy="398206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58252"/>
                <a:gridCol w="1883779"/>
              </a:tblGrid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DEPARTAMENTOS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POBLACION TOTAL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7758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 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0292" y="5265266"/>
            <a:ext cx="309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1,330,339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24833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45" y="1629977"/>
            <a:ext cx="5794441" cy="34810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73" y="1629977"/>
            <a:ext cx="5703919" cy="34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80257"/>
              </p:ext>
            </p:extLst>
          </p:nvPr>
        </p:nvGraphicFramePr>
        <p:xfrm>
          <a:off x="1378917" y="1303871"/>
          <a:ext cx="4428067" cy="431879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92427"/>
                <a:gridCol w="2535640"/>
              </a:tblGrid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4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47525"/>
              </p:ext>
            </p:extLst>
          </p:nvPr>
        </p:nvGraphicFramePr>
        <p:xfrm>
          <a:off x="6383867" y="1303871"/>
          <a:ext cx="4036997" cy="41740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24726"/>
                <a:gridCol w="2312271"/>
              </a:tblGrid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 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 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74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 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24353</TotalTime>
  <Words>399</Words>
  <Application>Microsoft Office PowerPoint</Application>
  <PresentationFormat>Panorámica</PresentationFormat>
  <Paragraphs>229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885</cp:revision>
  <cp:lastPrinted>2017-11-18T00:20:14Z</cp:lastPrinted>
  <dcterms:created xsi:type="dcterms:W3CDTF">2016-01-13T16:13:53Z</dcterms:created>
  <dcterms:modified xsi:type="dcterms:W3CDTF">2017-11-19T00:45:17Z</dcterms:modified>
</cp:coreProperties>
</file>