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GRAFICO'!$G$4:$G$12</c:f>
              <c:numCache>
                <c:formatCode>#,##0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11</c:v>
                </c:pt>
                <c:pt idx="3">
                  <c:v>11</c:v>
                </c:pt>
                <c:pt idx="4">
                  <c:v>9</c:v>
                </c:pt>
                <c:pt idx="5">
                  <c:v>11</c:v>
                </c:pt>
                <c:pt idx="6">
                  <c:v>3</c:v>
                </c:pt>
                <c:pt idx="7">
                  <c:v>56</c:v>
                </c:pt>
                <c:pt idx="8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5429104"/>
        <c:axId val="585427424"/>
      </c:barChart>
      <c:catAx>
        <c:axId val="5854291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5427424"/>
        <c:crosses val="autoZero"/>
        <c:auto val="1"/>
        <c:lblAlgn val="ctr"/>
        <c:lblOffset val="100"/>
        <c:noMultiLvlLbl val="0"/>
      </c:catAx>
      <c:valAx>
        <c:axId val="5854274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542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GRAFICO'!$K$4:$K$12</c:f>
              <c:numCache>
                <c:formatCode>#,##0</c:formatCode>
                <c:ptCount val="9"/>
                <c:pt idx="0">
                  <c:v>568</c:v>
                </c:pt>
                <c:pt idx="1">
                  <c:v>8077</c:v>
                </c:pt>
                <c:pt idx="2">
                  <c:v>83555</c:v>
                </c:pt>
                <c:pt idx="3">
                  <c:v>119666</c:v>
                </c:pt>
                <c:pt idx="4">
                  <c:v>82247</c:v>
                </c:pt>
                <c:pt idx="5">
                  <c:v>91637</c:v>
                </c:pt>
                <c:pt idx="6">
                  <c:v>5989</c:v>
                </c:pt>
                <c:pt idx="7">
                  <c:v>341583</c:v>
                </c:pt>
                <c:pt idx="8">
                  <c:v>337971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1054512"/>
        <c:axId val="581056192"/>
      </c:barChart>
      <c:catAx>
        <c:axId val="581054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056192"/>
        <c:crosses val="autoZero"/>
        <c:auto val="1"/>
        <c:lblAlgn val="ctr"/>
        <c:lblOffset val="100"/>
        <c:noMultiLvlLbl val="0"/>
      </c:catAx>
      <c:valAx>
        <c:axId val="5810561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05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LA LIBERTAD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16</c:v>
                </c:pt>
                <c:pt idx="3">
                  <c:v>16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6</c:v>
                </c:pt>
                <c:pt idx="8">
                  <c:v>66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31505616"/>
        <c:axId val="631506176"/>
      </c:barChart>
      <c:catAx>
        <c:axId val="6315056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1506176"/>
        <c:crosses val="autoZero"/>
        <c:auto val="1"/>
        <c:lblAlgn val="ctr"/>
        <c:lblOffset val="100"/>
        <c:noMultiLvlLbl val="0"/>
      </c:catAx>
      <c:valAx>
        <c:axId val="6315061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150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LA LIBERTAD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12492</c:v>
                </c:pt>
                <c:pt idx="1">
                  <c:v>35820</c:v>
                </c:pt>
                <c:pt idx="2">
                  <c:v>107986</c:v>
                </c:pt>
                <c:pt idx="3">
                  <c:v>143462</c:v>
                </c:pt>
                <c:pt idx="4">
                  <c:v>0</c:v>
                </c:pt>
                <c:pt idx="5">
                  <c:v>5779</c:v>
                </c:pt>
                <c:pt idx="6">
                  <c:v>1541</c:v>
                </c:pt>
                <c:pt idx="7">
                  <c:v>24863</c:v>
                </c:pt>
                <c:pt idx="8">
                  <c:v>383988</c:v>
                </c:pt>
                <c:pt idx="9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3973424"/>
        <c:axId val="583975664"/>
      </c:barChart>
      <c:catAx>
        <c:axId val="5839734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3975664"/>
        <c:crosses val="autoZero"/>
        <c:auto val="1"/>
        <c:lblAlgn val="ctr"/>
        <c:lblOffset val="100"/>
        <c:noMultiLvlLbl val="0"/>
      </c:catAx>
      <c:valAx>
        <c:axId val="5839756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397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36" tIns="60168" rIns="120336" bIns="6016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4" y="6380257"/>
            <a:ext cx="6584448" cy="5220400"/>
          </a:xfrm>
          <a:prstGeom prst="rect">
            <a:avLst/>
          </a:prstGeom>
        </p:spPr>
        <p:txBody>
          <a:bodyPr vert="horz" lIns="120336" tIns="60168" rIns="120336" bIns="601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10665" y="58220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35526"/>
              </p:ext>
            </p:extLst>
          </p:nvPr>
        </p:nvGraphicFramePr>
        <p:xfrm>
          <a:off x="3858596" y="956738"/>
          <a:ext cx="4510617" cy="4563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1811"/>
                <a:gridCol w="1664021"/>
                <a:gridCol w="1724785"/>
              </a:tblGrid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12,492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35,820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107,986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143,462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LA LIBERTAD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5,779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1,541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24,863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383,988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22,000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737,931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4568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737,931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899220"/>
              </p:ext>
            </p:extLst>
          </p:nvPr>
        </p:nvGraphicFramePr>
        <p:xfrm>
          <a:off x="2338603" y="1156743"/>
          <a:ext cx="7569200" cy="411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89526"/>
            <a:ext cx="11328400" cy="6338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88" y="656761"/>
            <a:ext cx="3904322" cy="55303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2" y="646013"/>
            <a:ext cx="3885477" cy="5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9138" y="601554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49214"/>
              </p:ext>
            </p:extLst>
          </p:nvPr>
        </p:nvGraphicFramePr>
        <p:xfrm>
          <a:off x="4131731" y="1062539"/>
          <a:ext cx="4351869" cy="4582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391"/>
                <a:gridCol w="1443863"/>
                <a:gridCol w="1934615"/>
              </a:tblGrid>
              <a:tr h="4165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165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56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13</a:t>
                      </a:r>
                      <a:endParaRPr lang="es-P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99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118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9" y="56307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084844"/>
              </p:ext>
            </p:extLst>
          </p:nvPr>
        </p:nvGraphicFramePr>
        <p:xfrm>
          <a:off x="2138362" y="1508760"/>
          <a:ext cx="7915275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04184" y="5875161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60951"/>
              </p:ext>
            </p:extLst>
          </p:nvPr>
        </p:nvGraphicFramePr>
        <p:xfrm>
          <a:off x="4227026" y="916517"/>
          <a:ext cx="4358188" cy="4603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901"/>
                <a:gridCol w="1607788"/>
                <a:gridCol w="1666499"/>
              </a:tblGrid>
              <a:tr h="418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18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568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8,077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83,555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119,666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82,247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91,637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5,989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341,583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337,971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523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1,071,293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8" y="5475627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1’071,293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170818"/>
              </p:ext>
            </p:extLst>
          </p:nvPr>
        </p:nvGraphicFramePr>
        <p:xfrm>
          <a:off x="2436812" y="1144694"/>
          <a:ext cx="7731655" cy="397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73868" y="57020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28691"/>
              </p:ext>
            </p:extLst>
          </p:nvPr>
        </p:nvGraphicFramePr>
        <p:xfrm>
          <a:off x="4231727" y="1027080"/>
          <a:ext cx="4264116" cy="4487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3763"/>
                <a:gridCol w="1414749"/>
                <a:gridCol w="1895604"/>
              </a:tblGrid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LA LIBERTAD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133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30662" y="5586440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202851"/>
              </p:ext>
            </p:extLst>
          </p:nvPr>
        </p:nvGraphicFramePr>
        <p:xfrm>
          <a:off x="2138362" y="1244600"/>
          <a:ext cx="7915275" cy="410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24307</TotalTime>
  <Words>278</Words>
  <Application>Microsoft Office PowerPoint</Application>
  <PresentationFormat>Panorámica</PresentationFormat>
  <Paragraphs>169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878</cp:revision>
  <cp:lastPrinted>2017-11-19T22:24:16Z</cp:lastPrinted>
  <dcterms:created xsi:type="dcterms:W3CDTF">2016-01-13T16:13:53Z</dcterms:created>
  <dcterms:modified xsi:type="dcterms:W3CDTF">2017-11-20T16:57:24Z</dcterms:modified>
</cp:coreProperties>
</file>