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0" d="100"/>
          <a:sy n="110" d="100"/>
        </p:scale>
        <p:origin x="56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1.Noviembre\20.11.2017\16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1.Noviembre\20.11.2017\16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1.Noviembre\20.11.2017\16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1.Noviembre\20.11.2017\16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GRAFICO'!$G$4:$G$12</c:f>
              <c:numCache>
                <c:formatCode>#,##0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11</c:v>
                </c:pt>
                <c:pt idx="3">
                  <c:v>11</c:v>
                </c:pt>
                <c:pt idx="4">
                  <c:v>6</c:v>
                </c:pt>
                <c:pt idx="5">
                  <c:v>6</c:v>
                </c:pt>
                <c:pt idx="6">
                  <c:v>3</c:v>
                </c:pt>
                <c:pt idx="7">
                  <c:v>56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0353936"/>
        <c:axId val="80355056"/>
      </c:barChart>
      <c:catAx>
        <c:axId val="803539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355056"/>
        <c:crosses val="autoZero"/>
        <c:auto val="1"/>
        <c:lblAlgn val="ctr"/>
        <c:lblOffset val="100"/>
        <c:noMultiLvlLbl val="0"/>
      </c:catAx>
      <c:valAx>
        <c:axId val="803550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35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GRAFICO'!$K$4:$K$12</c:f>
              <c:numCache>
                <c:formatCode>#,##0</c:formatCode>
                <c:ptCount val="9"/>
                <c:pt idx="0">
                  <c:v>568</c:v>
                </c:pt>
                <c:pt idx="1">
                  <c:v>8077</c:v>
                </c:pt>
                <c:pt idx="2">
                  <c:v>83555</c:v>
                </c:pt>
                <c:pt idx="3">
                  <c:v>119666</c:v>
                </c:pt>
                <c:pt idx="4">
                  <c:v>72057</c:v>
                </c:pt>
                <c:pt idx="5">
                  <c:v>10696</c:v>
                </c:pt>
                <c:pt idx="6">
                  <c:v>5989</c:v>
                </c:pt>
                <c:pt idx="7">
                  <c:v>341583</c:v>
                </c:pt>
                <c:pt idx="8">
                  <c:v>54602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7008512"/>
        <c:axId val="707006832"/>
      </c:barChart>
      <c:catAx>
        <c:axId val="707008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7006832"/>
        <c:crosses val="autoZero"/>
        <c:auto val="1"/>
        <c:lblAlgn val="ctr"/>
        <c:lblOffset val="100"/>
        <c:noMultiLvlLbl val="0"/>
      </c:catAx>
      <c:valAx>
        <c:axId val="707006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700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LA LIBERTAD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GRAFICO'!$G$4:$G$13</c:f>
              <c:numCache>
                <c:formatCode>#,##0</c:formatCode>
                <c:ptCount val="10"/>
                <c:pt idx="0">
                  <c:v>8</c:v>
                </c:pt>
                <c:pt idx="1">
                  <c:v>9</c:v>
                </c:pt>
                <c:pt idx="2">
                  <c:v>16</c:v>
                </c:pt>
                <c:pt idx="3">
                  <c:v>16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6</c:v>
                </c:pt>
                <c:pt idx="8">
                  <c:v>66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85650656"/>
        <c:axId val="785648416"/>
      </c:barChart>
      <c:catAx>
        <c:axId val="7856506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5648416"/>
        <c:crosses val="autoZero"/>
        <c:auto val="1"/>
        <c:lblAlgn val="ctr"/>
        <c:lblOffset val="100"/>
        <c:noMultiLvlLbl val="0"/>
      </c:catAx>
      <c:valAx>
        <c:axId val="785648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565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LA LIBERTAD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GRAFICO'!$K$4:$K$13</c:f>
              <c:numCache>
                <c:formatCode>#,##0</c:formatCode>
                <c:ptCount val="10"/>
                <c:pt idx="0">
                  <c:v>12492</c:v>
                </c:pt>
                <c:pt idx="1">
                  <c:v>35820</c:v>
                </c:pt>
                <c:pt idx="2">
                  <c:v>107986</c:v>
                </c:pt>
                <c:pt idx="3">
                  <c:v>143462</c:v>
                </c:pt>
                <c:pt idx="4">
                  <c:v>0</c:v>
                </c:pt>
                <c:pt idx="5">
                  <c:v>5779</c:v>
                </c:pt>
                <c:pt idx="6">
                  <c:v>395</c:v>
                </c:pt>
                <c:pt idx="7">
                  <c:v>24863</c:v>
                </c:pt>
                <c:pt idx="8">
                  <c:v>383988</c:v>
                </c:pt>
                <c:pt idx="9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88774560"/>
        <c:axId val="681898416"/>
      </c:barChart>
      <c:catAx>
        <c:axId val="7887745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1898416"/>
        <c:crosses val="autoZero"/>
        <c:auto val="1"/>
        <c:lblAlgn val="ctr"/>
        <c:lblOffset val="100"/>
        <c:noMultiLvlLbl val="0"/>
      </c:catAx>
      <c:valAx>
        <c:axId val="681898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877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24" tIns="60162" rIns="120324" bIns="60162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24" tIns="60162" rIns="120324" bIns="60162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24" tIns="60162" rIns="120324" bIns="60162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5" y="6380257"/>
            <a:ext cx="6584448" cy="5220400"/>
          </a:xfrm>
          <a:prstGeom prst="rect">
            <a:avLst/>
          </a:prstGeom>
        </p:spPr>
        <p:txBody>
          <a:bodyPr vert="horz" lIns="120324" tIns="60162" rIns="120324" bIns="6016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24" tIns="60162" rIns="120324" bIns="60162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24" tIns="60162" rIns="120324" bIns="60162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10665" y="58220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908441"/>
              </p:ext>
            </p:extLst>
          </p:nvPr>
        </p:nvGraphicFramePr>
        <p:xfrm>
          <a:off x="3973467" y="1084217"/>
          <a:ext cx="4247425" cy="4567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354"/>
                <a:gridCol w="1566926"/>
                <a:gridCol w="1624145"/>
              </a:tblGrid>
              <a:tr h="3806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06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12,492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6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35,820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6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107,986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6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143,462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6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6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5,779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6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395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6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24,863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6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383,988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6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22,000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63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736,785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4568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736,785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874673"/>
              </p:ext>
            </p:extLst>
          </p:nvPr>
        </p:nvGraphicFramePr>
        <p:xfrm>
          <a:off x="2467779" y="999338"/>
          <a:ext cx="7310846" cy="424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8447"/>
            <a:ext cx="11260667" cy="631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4" y="646013"/>
            <a:ext cx="3877889" cy="54928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71" y="656761"/>
            <a:ext cx="3870300" cy="54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9138" y="6015541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80432"/>
              </p:ext>
            </p:extLst>
          </p:nvPr>
        </p:nvGraphicFramePr>
        <p:xfrm>
          <a:off x="4079608" y="900793"/>
          <a:ext cx="4446083" cy="4812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464"/>
                <a:gridCol w="1475122"/>
                <a:gridCol w="1976497"/>
              </a:tblGrid>
              <a:tr h="437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7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45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108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74399" y="56307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75153"/>
              </p:ext>
            </p:extLst>
          </p:nvPr>
        </p:nvGraphicFramePr>
        <p:xfrm>
          <a:off x="2138362" y="1508760"/>
          <a:ext cx="7915275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04184" y="5875161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33213"/>
              </p:ext>
            </p:extLst>
          </p:nvPr>
        </p:nvGraphicFramePr>
        <p:xfrm>
          <a:off x="4197581" y="1037009"/>
          <a:ext cx="4417077" cy="483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547"/>
                <a:gridCol w="1629513"/>
                <a:gridCol w="1689017"/>
              </a:tblGrid>
              <a:tr h="4398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98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568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8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8,077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8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83,555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8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119,666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8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72,057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8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10,696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8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5,989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8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341,583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8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54,602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832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696,793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8" y="5475627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696,793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124775"/>
              </p:ext>
            </p:extLst>
          </p:nvPr>
        </p:nvGraphicFramePr>
        <p:xfrm>
          <a:off x="2297522" y="1033659"/>
          <a:ext cx="7981905" cy="419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73868" y="5815287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17637"/>
              </p:ext>
            </p:extLst>
          </p:nvPr>
        </p:nvGraphicFramePr>
        <p:xfrm>
          <a:off x="4328336" y="973616"/>
          <a:ext cx="4070898" cy="4707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545"/>
                <a:gridCol w="1350643"/>
                <a:gridCol w="1809710"/>
              </a:tblGrid>
              <a:tr h="3922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22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2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2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2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2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2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2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2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2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2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289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131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30662" y="5586440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45237"/>
              </p:ext>
            </p:extLst>
          </p:nvPr>
        </p:nvGraphicFramePr>
        <p:xfrm>
          <a:off x="1940036" y="1010194"/>
          <a:ext cx="8311924" cy="422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24333</TotalTime>
  <Words>278</Words>
  <Application>Microsoft Office PowerPoint</Application>
  <PresentationFormat>Panorámica</PresentationFormat>
  <Paragraphs>169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891</cp:revision>
  <cp:lastPrinted>2017-11-20T22:27:54Z</cp:lastPrinted>
  <dcterms:created xsi:type="dcterms:W3CDTF">2016-01-13T16:13:53Z</dcterms:created>
  <dcterms:modified xsi:type="dcterms:W3CDTF">2017-11-20T22:30:48Z</dcterms:modified>
</cp:coreProperties>
</file>