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36" tIns="60168" rIns="120336" bIns="6016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4" y="6380257"/>
            <a:ext cx="6584448" cy="5220400"/>
          </a:xfrm>
          <a:prstGeom prst="rect">
            <a:avLst/>
          </a:prstGeom>
        </p:spPr>
        <p:txBody>
          <a:bodyPr vert="horz" lIns="120336" tIns="60168" rIns="120336" bIns="601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10665" y="58220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35318"/>
              </p:ext>
            </p:extLst>
          </p:nvPr>
        </p:nvGraphicFramePr>
        <p:xfrm>
          <a:off x="3327400" y="935967"/>
          <a:ext cx="5498044" cy="458429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699730"/>
                <a:gridCol w="2798314"/>
              </a:tblGrid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POBLACION TOTAL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4,204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35,316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112,220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139,426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21,775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189,605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26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527,674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4568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527,674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85" y="879307"/>
            <a:ext cx="7450882" cy="44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027" t="9259" r="10348" b="10124"/>
          <a:stretch/>
        </p:blipFill>
        <p:spPr>
          <a:xfrm>
            <a:off x="558801" y="363563"/>
            <a:ext cx="10871200" cy="61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88" y="656761"/>
            <a:ext cx="3904321" cy="55303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2" y="646013"/>
            <a:ext cx="3885476" cy="5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9138" y="601554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72904"/>
              </p:ext>
            </p:extLst>
          </p:nvPr>
        </p:nvGraphicFramePr>
        <p:xfrm>
          <a:off x="3344334" y="1007529"/>
          <a:ext cx="5604934" cy="439420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95386"/>
                <a:gridCol w="3209548"/>
              </a:tblGrid>
              <a:tr h="488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88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9" y="56307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33" y="1084909"/>
            <a:ext cx="7321574" cy="43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04184" y="5875161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19541"/>
              </p:ext>
            </p:extLst>
          </p:nvPr>
        </p:nvGraphicFramePr>
        <p:xfrm>
          <a:off x="3632200" y="1106639"/>
          <a:ext cx="5185861" cy="443902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546437"/>
                <a:gridCol w="2639424"/>
              </a:tblGrid>
              <a:tr h="4932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932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8,325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2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81,451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2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2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2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2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124,579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2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38,534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32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360,428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8" y="5475627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,428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349" y="855123"/>
            <a:ext cx="7427158" cy="44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73868" y="57020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64605"/>
              </p:ext>
            </p:extLst>
          </p:nvPr>
        </p:nvGraphicFramePr>
        <p:xfrm>
          <a:off x="3598334" y="1083729"/>
          <a:ext cx="5528733" cy="427434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62820"/>
                <a:gridCol w="3165913"/>
              </a:tblGrid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30662" y="5586440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15" y="904665"/>
            <a:ext cx="7556092" cy="45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24320</TotalTime>
  <Words>216</Words>
  <Application>Microsoft Office PowerPoint</Application>
  <PresentationFormat>Panorámica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883</cp:revision>
  <cp:lastPrinted>2017-11-19T22:24:16Z</cp:lastPrinted>
  <dcterms:created xsi:type="dcterms:W3CDTF">2016-01-13T16:13:53Z</dcterms:created>
  <dcterms:modified xsi:type="dcterms:W3CDTF">2017-11-21T15:40:44Z</dcterms:modified>
</cp:coreProperties>
</file>