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8229600" cy="13258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LA LIBERTAD</c:v>
                </c:pt>
                <c:pt idx="5">
                  <c:v>LORETO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6</c:v>
                </c:pt>
                <c:pt idx="1">
                  <c:v>1</c:v>
                </c:pt>
                <c:pt idx="2">
                  <c:v>16</c:v>
                </c:pt>
                <c:pt idx="3">
                  <c:v>12</c:v>
                </c:pt>
                <c:pt idx="4">
                  <c:v>1</c:v>
                </c:pt>
                <c:pt idx="5">
                  <c:v>10</c:v>
                </c:pt>
                <c:pt idx="6">
                  <c:v>5</c:v>
                </c:pt>
                <c:pt idx="7">
                  <c:v>67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13469776"/>
        <c:axId val="711160496"/>
      </c:barChart>
      <c:catAx>
        <c:axId val="7134697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1160496"/>
        <c:crosses val="autoZero"/>
        <c:auto val="1"/>
        <c:lblAlgn val="ctr"/>
        <c:lblOffset val="100"/>
        <c:noMultiLvlLbl val="0"/>
      </c:catAx>
      <c:valAx>
        <c:axId val="7111604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1346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660623" y="3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/>
          <a:lstStyle>
            <a:lvl1pPr algn="r">
              <a:defRPr sz="1700"/>
            </a:lvl1pPr>
          </a:lstStyle>
          <a:p>
            <a:fld id="{5D9D88A4-A731-4438-A4DC-AEACE4610CBD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1655763"/>
            <a:ext cx="7956550" cy="4476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336" tIns="60168" rIns="120336" bIns="60168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822584" y="6380257"/>
            <a:ext cx="6584448" cy="5220400"/>
          </a:xfrm>
          <a:prstGeom prst="rect">
            <a:avLst/>
          </a:prstGeom>
        </p:spPr>
        <p:txBody>
          <a:bodyPr vert="horz" lIns="120336" tIns="60168" rIns="120336" bIns="601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l">
              <a:defRPr sz="17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660623" y="12595120"/>
            <a:ext cx="3567058" cy="663682"/>
          </a:xfrm>
          <a:prstGeom prst="rect">
            <a:avLst/>
          </a:prstGeom>
        </p:spPr>
        <p:txBody>
          <a:bodyPr vert="horz" lIns="120336" tIns="60168" rIns="120336" bIns="60168" rtlCol="0" anchor="b"/>
          <a:lstStyle>
            <a:lvl1pPr algn="r">
              <a:defRPr sz="17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6525" y="1655763"/>
            <a:ext cx="7956550" cy="44767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21/11/2017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67362" y="551722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474770"/>
              </p:ext>
            </p:extLst>
          </p:nvPr>
        </p:nvGraphicFramePr>
        <p:xfrm>
          <a:off x="3345393" y="969834"/>
          <a:ext cx="5450417" cy="428241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76343"/>
                <a:gridCol w="2774074"/>
              </a:tblGrid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8,984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1,980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116,661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122,895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7,689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9,609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385,563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931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675,381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5" y="5456851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,381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33" y="846796"/>
            <a:ext cx="7490907" cy="45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986" t="13210" r="6458" b="11481"/>
          <a:stretch/>
        </p:blipFill>
        <p:spPr>
          <a:xfrm>
            <a:off x="1112213" y="414866"/>
            <a:ext cx="10283919" cy="57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88" y="656762"/>
            <a:ext cx="3904321" cy="55303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082" y="646013"/>
            <a:ext cx="3885476" cy="55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754906" y="530859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26149"/>
              </p:ext>
            </p:extLst>
          </p:nvPr>
        </p:nvGraphicFramePr>
        <p:xfrm>
          <a:off x="3132667" y="1024471"/>
          <a:ext cx="6341533" cy="401399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10187"/>
                <a:gridCol w="3631346"/>
              </a:tblGrid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139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9" y="5630749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564" y="937582"/>
            <a:ext cx="7674333" cy="46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44259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24016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194268"/>
              </p:ext>
            </p:extLst>
          </p:nvPr>
        </p:nvGraphicFramePr>
        <p:xfrm>
          <a:off x="3488267" y="1032930"/>
          <a:ext cx="5822950" cy="405633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59269"/>
                <a:gridCol w="2963681"/>
              </a:tblGrid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7,304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4,373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83,555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99,553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755,050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342,473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353,872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563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1,651,685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475627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1,651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,685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75" y="814098"/>
            <a:ext cx="7721600" cy="463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85483" y="542267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31688"/>
              </p:ext>
            </p:extLst>
          </p:nvPr>
        </p:nvGraphicFramePr>
        <p:xfrm>
          <a:off x="3674533" y="956735"/>
          <a:ext cx="5401734" cy="425026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308544"/>
                <a:gridCol w="3093190"/>
              </a:tblGrid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63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30662" y="5586440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298950"/>
              </p:ext>
            </p:extLst>
          </p:nvPr>
        </p:nvGraphicFramePr>
        <p:xfrm>
          <a:off x="2599260" y="1016800"/>
          <a:ext cx="6815667" cy="437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24334</TotalTime>
  <Words>207</Words>
  <Application>Microsoft Office PowerPoint</Application>
  <PresentationFormat>Panorámica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888</cp:revision>
  <cp:lastPrinted>2017-11-19T22:24:16Z</cp:lastPrinted>
  <dcterms:created xsi:type="dcterms:W3CDTF">2016-01-13T16:13:53Z</dcterms:created>
  <dcterms:modified xsi:type="dcterms:W3CDTF">2017-11-21T21:26:45Z</dcterms:modified>
</cp:coreProperties>
</file>