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70" r:id="rId2"/>
    <p:sldId id="364" r:id="rId3"/>
    <p:sldId id="350" r:id="rId4"/>
    <p:sldId id="374" r:id="rId5"/>
    <p:sldId id="362" r:id="rId6"/>
    <p:sldId id="363" r:id="rId7"/>
    <p:sldId id="370" r:id="rId8"/>
    <p:sldId id="371" r:id="rId9"/>
    <p:sldId id="366" r:id="rId10"/>
    <p:sldId id="369" r:id="rId11"/>
    <p:sldId id="372" r:id="rId12"/>
    <p:sldId id="373" r:id="rId13"/>
    <p:sldId id="259" r:id="rId14"/>
  </p:sldIdLst>
  <p:sldSz cx="12192000" cy="6858000"/>
  <p:notesSz cx="8229600" cy="132588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8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49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Tablas%20Nivel%2003%201000H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Tablas%20Nivel%2004%201000H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Temp\Tablas\Tablas%20Nivel%2003%201000H\Centros_Poblados_Inundacione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Temp\Tablas\Tablas%20Nivel%2004%201000H\Centros_Poblados_Inundacione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Temp\Tablas\Tablas%20Nivel%2003%201000H\Centros_Poblados_Mov_Masa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Temp\Tablas\Tablas%20Nivel%2004%201000H\Centros_Poblados_Mov_Masa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Temp\Tablas\Tablas%20Nivel%2003%201000H\Centros_Poblados_Mov_Masa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Temp\Tablas\Tablas%20Nivel%2004%201000H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GRAFICO'!$E$4:$E$18</c:f>
              <c:strCache>
                <c:ptCount val="15"/>
                <c:pt idx="0">
                  <c:v>ANCASH</c:v>
                </c:pt>
                <c:pt idx="1">
                  <c:v>APURIMAC</c:v>
                </c:pt>
                <c:pt idx="2">
                  <c:v>AYACUCHO</c:v>
                </c:pt>
                <c:pt idx="3">
                  <c:v>CAJAMARCA</c:v>
                </c:pt>
                <c:pt idx="4">
                  <c:v>CUSCO</c:v>
                </c:pt>
                <c:pt idx="5">
                  <c:v>HUANCAVELICA</c:v>
                </c:pt>
                <c:pt idx="6">
                  <c:v>HUANUCO</c:v>
                </c:pt>
                <c:pt idx="7">
                  <c:v>JUNIN</c:v>
                </c:pt>
                <c:pt idx="8">
                  <c:v>LA LIBERTAD</c:v>
                </c:pt>
                <c:pt idx="9">
                  <c:v>LIMA</c:v>
                </c:pt>
                <c:pt idx="10">
                  <c:v>LORETO</c:v>
                </c:pt>
                <c:pt idx="11">
                  <c:v>MADRE DE DIOS</c:v>
                </c:pt>
                <c:pt idx="12">
                  <c:v>PASCO</c:v>
                </c:pt>
                <c:pt idx="13">
                  <c:v>SAN MARTIN</c:v>
                </c:pt>
                <c:pt idx="14">
                  <c:v>UCAYALI</c:v>
                </c:pt>
              </c:strCache>
            </c:strRef>
          </c:cat>
          <c:val>
            <c:numRef>
              <c:f>'TABLA Y GRAFICO'!$F$4:$F$18</c:f>
              <c:numCache>
                <c:formatCode>#,##0</c:formatCode>
                <c:ptCount val="15"/>
                <c:pt idx="0">
                  <c:v>11</c:v>
                </c:pt>
                <c:pt idx="1">
                  <c:v>3</c:v>
                </c:pt>
                <c:pt idx="2">
                  <c:v>18</c:v>
                </c:pt>
                <c:pt idx="3">
                  <c:v>2</c:v>
                </c:pt>
                <c:pt idx="4">
                  <c:v>21</c:v>
                </c:pt>
                <c:pt idx="5">
                  <c:v>17</c:v>
                </c:pt>
                <c:pt idx="6">
                  <c:v>17</c:v>
                </c:pt>
                <c:pt idx="7">
                  <c:v>62</c:v>
                </c:pt>
                <c:pt idx="8">
                  <c:v>3</c:v>
                </c:pt>
                <c:pt idx="9">
                  <c:v>3</c:v>
                </c:pt>
                <c:pt idx="10">
                  <c:v>8</c:v>
                </c:pt>
                <c:pt idx="11">
                  <c:v>6</c:v>
                </c:pt>
                <c:pt idx="12">
                  <c:v>12</c:v>
                </c:pt>
                <c:pt idx="13">
                  <c:v>16</c:v>
                </c:pt>
                <c:pt idx="14">
                  <c:v>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06277424"/>
        <c:axId val="606277984"/>
      </c:barChart>
      <c:catAx>
        <c:axId val="60627742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06277984"/>
        <c:crosses val="autoZero"/>
        <c:auto val="1"/>
        <c:lblAlgn val="ctr"/>
        <c:lblOffset val="100"/>
        <c:noMultiLvlLbl val="0"/>
      </c:catAx>
      <c:valAx>
        <c:axId val="60627798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0627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5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GRAFICO'!$E$4:$E$7</c:f>
              <c:strCache>
                <c:ptCount val="4"/>
                <c:pt idx="0">
                  <c:v>CUSCO</c:v>
                </c:pt>
                <c:pt idx="1">
                  <c:v>JUNIN</c:v>
                </c:pt>
                <c:pt idx="2">
                  <c:v>MADRE DE DIOS</c:v>
                </c:pt>
                <c:pt idx="3">
                  <c:v>UCAYALI</c:v>
                </c:pt>
              </c:strCache>
            </c:strRef>
          </c:cat>
          <c:val>
            <c:numRef>
              <c:f>'TABLA Y GRAFICO'!$F$4:$F$7</c:f>
              <c:numCache>
                <c:formatCode>#,##0</c:formatCode>
                <c:ptCount val="4"/>
                <c:pt idx="0">
                  <c:v>3</c:v>
                </c:pt>
                <c:pt idx="1">
                  <c:v>7</c:v>
                </c:pt>
                <c:pt idx="2">
                  <c:v>8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07821152"/>
        <c:axId val="607907440"/>
      </c:barChart>
      <c:catAx>
        <c:axId val="60782115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07907440"/>
        <c:crosses val="autoZero"/>
        <c:auto val="1"/>
        <c:lblAlgn val="ctr"/>
        <c:lblOffset val="100"/>
        <c:noMultiLvlLbl val="0"/>
      </c:catAx>
      <c:valAx>
        <c:axId val="60790744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07821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GRAFICO'!$H$4:$H$18</c:f>
              <c:strCache>
                <c:ptCount val="15"/>
                <c:pt idx="0">
                  <c:v>ANCASH</c:v>
                </c:pt>
                <c:pt idx="1">
                  <c:v>APURIMAC</c:v>
                </c:pt>
                <c:pt idx="2">
                  <c:v>AYACUCHO</c:v>
                </c:pt>
                <c:pt idx="3">
                  <c:v>CAJAMARCA</c:v>
                </c:pt>
                <c:pt idx="4">
                  <c:v>CUSCO</c:v>
                </c:pt>
                <c:pt idx="5">
                  <c:v>HUANCAVELICA</c:v>
                </c:pt>
                <c:pt idx="6">
                  <c:v>HUANUCO</c:v>
                </c:pt>
                <c:pt idx="7">
                  <c:v>JUNIN</c:v>
                </c:pt>
                <c:pt idx="8">
                  <c:v>LA LIBERTAD</c:v>
                </c:pt>
                <c:pt idx="9">
                  <c:v>LIMA</c:v>
                </c:pt>
                <c:pt idx="10">
                  <c:v>LORETO</c:v>
                </c:pt>
                <c:pt idx="11">
                  <c:v>MADRE DE DIOS</c:v>
                </c:pt>
                <c:pt idx="12">
                  <c:v>PASCO</c:v>
                </c:pt>
                <c:pt idx="13">
                  <c:v>SAN MARTIN</c:v>
                </c:pt>
                <c:pt idx="14">
                  <c:v>UCAYALI</c:v>
                </c:pt>
              </c:strCache>
            </c:strRef>
          </c:cat>
          <c:val>
            <c:numRef>
              <c:f>'TABLA Y GRAFICO'!$I$4:$I$18</c:f>
              <c:numCache>
                <c:formatCode>#,##0</c:formatCode>
                <c:ptCount val="15"/>
                <c:pt idx="0">
                  <c:v>26636</c:v>
                </c:pt>
                <c:pt idx="1">
                  <c:v>47</c:v>
                </c:pt>
                <c:pt idx="2">
                  <c:v>15705</c:v>
                </c:pt>
                <c:pt idx="3">
                  <c:v>2338</c:v>
                </c:pt>
                <c:pt idx="4">
                  <c:v>77090</c:v>
                </c:pt>
                <c:pt idx="5">
                  <c:v>18246</c:v>
                </c:pt>
                <c:pt idx="6">
                  <c:v>82911</c:v>
                </c:pt>
                <c:pt idx="7">
                  <c:v>591285</c:v>
                </c:pt>
                <c:pt idx="8">
                  <c:v>954</c:v>
                </c:pt>
                <c:pt idx="9">
                  <c:v>88</c:v>
                </c:pt>
                <c:pt idx="10">
                  <c:v>48443</c:v>
                </c:pt>
                <c:pt idx="11">
                  <c:v>10289</c:v>
                </c:pt>
                <c:pt idx="12">
                  <c:v>43764</c:v>
                </c:pt>
                <c:pt idx="13">
                  <c:v>65853</c:v>
                </c:pt>
                <c:pt idx="14">
                  <c:v>36864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07909680"/>
        <c:axId val="607910240"/>
      </c:barChart>
      <c:catAx>
        <c:axId val="60790968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07910240"/>
        <c:crosses val="autoZero"/>
        <c:auto val="1"/>
        <c:lblAlgn val="ctr"/>
        <c:lblOffset val="100"/>
        <c:noMultiLvlLbl val="0"/>
      </c:catAx>
      <c:valAx>
        <c:axId val="60791024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0790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5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GRAFICO'!$H$4:$H$7</c:f>
              <c:strCache>
                <c:ptCount val="4"/>
                <c:pt idx="0">
                  <c:v>CUSCO</c:v>
                </c:pt>
                <c:pt idx="1">
                  <c:v>JUNIN</c:v>
                </c:pt>
                <c:pt idx="2">
                  <c:v>MADRE DE DIOS</c:v>
                </c:pt>
                <c:pt idx="3">
                  <c:v>UCAYALI</c:v>
                </c:pt>
              </c:strCache>
            </c:strRef>
          </c:cat>
          <c:val>
            <c:numRef>
              <c:f>'TABLA Y GRAFICO'!$I$4:$I$7</c:f>
              <c:numCache>
                <c:formatCode>#,##0</c:formatCode>
                <c:ptCount val="4"/>
                <c:pt idx="0">
                  <c:v>4530</c:v>
                </c:pt>
                <c:pt idx="1">
                  <c:v>54327</c:v>
                </c:pt>
                <c:pt idx="2">
                  <c:v>82996</c:v>
                </c:pt>
                <c:pt idx="3">
                  <c:v>7463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07922896"/>
        <c:axId val="607923456"/>
      </c:barChart>
      <c:catAx>
        <c:axId val="60792289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07923456"/>
        <c:crosses val="autoZero"/>
        <c:auto val="1"/>
        <c:lblAlgn val="ctr"/>
        <c:lblOffset val="100"/>
        <c:noMultiLvlLbl val="0"/>
      </c:catAx>
      <c:valAx>
        <c:axId val="60792345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0792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GRAFICO'!$E$4:$E$18</c:f>
              <c:strCache>
                <c:ptCount val="15"/>
                <c:pt idx="0">
                  <c:v>ANCASH</c:v>
                </c:pt>
                <c:pt idx="1">
                  <c:v>APURIMAC</c:v>
                </c:pt>
                <c:pt idx="2">
                  <c:v>AYACUCHO</c:v>
                </c:pt>
                <c:pt idx="3">
                  <c:v>CAJAMARCA</c:v>
                </c:pt>
                <c:pt idx="4">
                  <c:v>CUSCO</c:v>
                </c:pt>
                <c:pt idx="5">
                  <c:v>HUANCAVELICA</c:v>
                </c:pt>
                <c:pt idx="6">
                  <c:v>HUANUCO</c:v>
                </c:pt>
                <c:pt idx="7">
                  <c:v>JUNIN</c:v>
                </c:pt>
                <c:pt idx="8">
                  <c:v>LA LIBERTAD</c:v>
                </c:pt>
                <c:pt idx="9">
                  <c:v>LIMA</c:v>
                </c:pt>
                <c:pt idx="10">
                  <c:v>LORETO</c:v>
                </c:pt>
                <c:pt idx="11">
                  <c:v>PASCO</c:v>
                </c:pt>
                <c:pt idx="12">
                  <c:v>PUNO</c:v>
                </c:pt>
                <c:pt idx="13">
                  <c:v>SAN MARTIN</c:v>
                </c:pt>
                <c:pt idx="14">
                  <c:v>UCAYALI</c:v>
                </c:pt>
              </c:strCache>
            </c:strRef>
          </c:cat>
          <c:val>
            <c:numRef>
              <c:f>'TABLA Y GRAFICO'!$F$4:$F$18</c:f>
              <c:numCache>
                <c:formatCode>#,##0</c:formatCode>
                <c:ptCount val="15"/>
                <c:pt idx="0">
                  <c:v>111</c:v>
                </c:pt>
                <c:pt idx="1">
                  <c:v>76</c:v>
                </c:pt>
                <c:pt idx="2">
                  <c:v>64</c:v>
                </c:pt>
                <c:pt idx="3">
                  <c:v>16</c:v>
                </c:pt>
                <c:pt idx="4">
                  <c:v>68</c:v>
                </c:pt>
                <c:pt idx="5">
                  <c:v>55</c:v>
                </c:pt>
                <c:pt idx="6">
                  <c:v>49</c:v>
                </c:pt>
                <c:pt idx="7">
                  <c:v>112</c:v>
                </c:pt>
                <c:pt idx="8">
                  <c:v>28</c:v>
                </c:pt>
                <c:pt idx="9">
                  <c:v>25</c:v>
                </c:pt>
                <c:pt idx="10">
                  <c:v>1</c:v>
                </c:pt>
                <c:pt idx="11">
                  <c:v>24</c:v>
                </c:pt>
                <c:pt idx="12">
                  <c:v>2</c:v>
                </c:pt>
                <c:pt idx="13">
                  <c:v>19</c:v>
                </c:pt>
                <c:pt idx="14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08185616"/>
        <c:axId val="608186176"/>
      </c:barChart>
      <c:catAx>
        <c:axId val="60818561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08186176"/>
        <c:crosses val="autoZero"/>
        <c:auto val="1"/>
        <c:lblAlgn val="ctr"/>
        <c:lblOffset val="100"/>
        <c:noMultiLvlLbl val="0"/>
      </c:catAx>
      <c:valAx>
        <c:axId val="60818617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0818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GRAFICO'!$E$4:$E$7</c:f>
              <c:strCache>
                <c:ptCount val="4"/>
                <c:pt idx="0">
                  <c:v>CUSCO</c:v>
                </c:pt>
                <c:pt idx="1">
                  <c:v>JUNIN</c:v>
                </c:pt>
                <c:pt idx="2">
                  <c:v>MADRE DE DIOS</c:v>
                </c:pt>
                <c:pt idx="3">
                  <c:v>UCAYALI</c:v>
                </c:pt>
              </c:strCache>
            </c:strRef>
          </c:cat>
          <c:val>
            <c:numRef>
              <c:f>'TABLA Y GRAFICO'!$F$4:$F$7</c:f>
              <c:numCache>
                <c:formatCode>#,##0</c:formatCode>
                <c:ptCount val="4"/>
                <c:pt idx="0">
                  <c:v>5</c:v>
                </c:pt>
                <c:pt idx="1">
                  <c:v>8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08188416"/>
        <c:axId val="608188976"/>
      </c:barChart>
      <c:catAx>
        <c:axId val="60818841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08188976"/>
        <c:crosses val="autoZero"/>
        <c:auto val="1"/>
        <c:lblAlgn val="ctr"/>
        <c:lblOffset val="100"/>
        <c:noMultiLvlLbl val="0"/>
      </c:catAx>
      <c:valAx>
        <c:axId val="60818897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08188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GRAFICO'!$H$4:$H$18</c:f>
              <c:strCache>
                <c:ptCount val="15"/>
                <c:pt idx="0">
                  <c:v>ANCASH</c:v>
                </c:pt>
                <c:pt idx="1">
                  <c:v>APURIMAC</c:v>
                </c:pt>
                <c:pt idx="2">
                  <c:v>AYACUCHO</c:v>
                </c:pt>
                <c:pt idx="3">
                  <c:v>CAJAMARCA</c:v>
                </c:pt>
                <c:pt idx="4">
                  <c:v>CUSCO</c:v>
                </c:pt>
                <c:pt idx="5">
                  <c:v>HUANCAVELICA</c:v>
                </c:pt>
                <c:pt idx="6">
                  <c:v>HUANUCO</c:v>
                </c:pt>
                <c:pt idx="7">
                  <c:v>JUNIN</c:v>
                </c:pt>
                <c:pt idx="8">
                  <c:v>LA LIBERTAD</c:v>
                </c:pt>
                <c:pt idx="9">
                  <c:v>LIMA</c:v>
                </c:pt>
                <c:pt idx="10">
                  <c:v>LORETO</c:v>
                </c:pt>
                <c:pt idx="11">
                  <c:v>PASCO</c:v>
                </c:pt>
                <c:pt idx="12">
                  <c:v>PUNO</c:v>
                </c:pt>
                <c:pt idx="13">
                  <c:v>SAN MARTIN</c:v>
                </c:pt>
                <c:pt idx="14">
                  <c:v>UCAYALI</c:v>
                </c:pt>
              </c:strCache>
            </c:strRef>
          </c:cat>
          <c:val>
            <c:numRef>
              <c:f>'TABLA Y GRAFICO'!$I$4:$I$18</c:f>
              <c:numCache>
                <c:formatCode>#,##0</c:formatCode>
                <c:ptCount val="15"/>
                <c:pt idx="0">
                  <c:v>488251</c:v>
                </c:pt>
                <c:pt idx="1">
                  <c:v>283865</c:v>
                </c:pt>
                <c:pt idx="2">
                  <c:v>386028</c:v>
                </c:pt>
                <c:pt idx="3">
                  <c:v>113716</c:v>
                </c:pt>
                <c:pt idx="4">
                  <c:v>256467</c:v>
                </c:pt>
                <c:pt idx="5">
                  <c:v>308645</c:v>
                </c:pt>
                <c:pt idx="6">
                  <c:v>245011</c:v>
                </c:pt>
                <c:pt idx="7">
                  <c:v>799014</c:v>
                </c:pt>
                <c:pt idx="8">
                  <c:v>206499</c:v>
                </c:pt>
                <c:pt idx="9">
                  <c:v>38466</c:v>
                </c:pt>
                <c:pt idx="10">
                  <c:v>32</c:v>
                </c:pt>
                <c:pt idx="11">
                  <c:v>178088</c:v>
                </c:pt>
                <c:pt idx="12">
                  <c:v>1613</c:v>
                </c:pt>
                <c:pt idx="13">
                  <c:v>91940</c:v>
                </c:pt>
                <c:pt idx="14">
                  <c:v>20860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08980384"/>
        <c:axId val="608980944"/>
      </c:barChart>
      <c:catAx>
        <c:axId val="60898038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08980944"/>
        <c:crosses val="autoZero"/>
        <c:auto val="1"/>
        <c:lblAlgn val="ctr"/>
        <c:lblOffset val="100"/>
        <c:noMultiLvlLbl val="0"/>
      </c:catAx>
      <c:valAx>
        <c:axId val="60898094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08980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GRAFICO'!$H$4:$H$7</c:f>
              <c:strCache>
                <c:ptCount val="4"/>
                <c:pt idx="0">
                  <c:v>CUSCO</c:v>
                </c:pt>
                <c:pt idx="1">
                  <c:v>JUNIN</c:v>
                </c:pt>
                <c:pt idx="2">
                  <c:v>MADRE DE DIOS</c:v>
                </c:pt>
                <c:pt idx="3">
                  <c:v>UCAYALI</c:v>
                </c:pt>
              </c:strCache>
            </c:strRef>
          </c:cat>
          <c:val>
            <c:numRef>
              <c:f>'TABLA Y GRAFICO'!$I$4:$I$7</c:f>
              <c:numCache>
                <c:formatCode>#,##0</c:formatCode>
                <c:ptCount val="4"/>
                <c:pt idx="0">
                  <c:v>8525</c:v>
                </c:pt>
                <c:pt idx="1">
                  <c:v>62405</c:v>
                </c:pt>
                <c:pt idx="2">
                  <c:v>2329</c:v>
                </c:pt>
                <c:pt idx="3">
                  <c:v>1140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08839168"/>
        <c:axId val="608839728"/>
      </c:barChart>
      <c:catAx>
        <c:axId val="60883916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08839728"/>
        <c:crosses val="autoZero"/>
        <c:auto val="1"/>
        <c:lblAlgn val="ctr"/>
        <c:lblOffset val="100"/>
        <c:noMultiLvlLbl val="0"/>
      </c:catAx>
      <c:valAx>
        <c:axId val="60883972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08839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567058" cy="663682"/>
          </a:xfrm>
          <a:prstGeom prst="rect">
            <a:avLst/>
          </a:prstGeom>
        </p:spPr>
        <p:txBody>
          <a:bodyPr vert="horz" lIns="120336" tIns="60168" rIns="120336" bIns="60168" rtlCol="0"/>
          <a:lstStyle>
            <a:lvl1pPr algn="l">
              <a:defRPr sz="17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660623" y="3"/>
            <a:ext cx="3567058" cy="663682"/>
          </a:xfrm>
          <a:prstGeom prst="rect">
            <a:avLst/>
          </a:prstGeom>
        </p:spPr>
        <p:txBody>
          <a:bodyPr vert="horz" lIns="120336" tIns="60168" rIns="120336" bIns="60168" rtlCol="0"/>
          <a:lstStyle>
            <a:lvl1pPr algn="r">
              <a:defRPr sz="1700"/>
            </a:lvl1pPr>
          </a:lstStyle>
          <a:p>
            <a:fld id="{5D9D88A4-A731-4438-A4DC-AEACE4610CBD}" type="datetimeFigureOut">
              <a:rPr lang="es-PE" smtClean="0"/>
              <a:t>23/11/2017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1655763"/>
            <a:ext cx="7956550" cy="4476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0336" tIns="60168" rIns="120336" bIns="60168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822584" y="6380257"/>
            <a:ext cx="6584448" cy="5220400"/>
          </a:xfrm>
          <a:prstGeom prst="rect">
            <a:avLst/>
          </a:prstGeom>
        </p:spPr>
        <p:txBody>
          <a:bodyPr vert="horz" lIns="120336" tIns="60168" rIns="120336" bIns="6016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12595120"/>
            <a:ext cx="3567058" cy="663682"/>
          </a:xfrm>
          <a:prstGeom prst="rect">
            <a:avLst/>
          </a:prstGeom>
        </p:spPr>
        <p:txBody>
          <a:bodyPr vert="horz" lIns="120336" tIns="60168" rIns="120336" bIns="60168" rtlCol="0" anchor="b"/>
          <a:lstStyle>
            <a:lvl1pPr algn="l">
              <a:defRPr sz="17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660623" y="12595120"/>
            <a:ext cx="3567058" cy="663682"/>
          </a:xfrm>
          <a:prstGeom prst="rect">
            <a:avLst/>
          </a:prstGeom>
        </p:spPr>
        <p:txBody>
          <a:bodyPr vert="horz" lIns="120336" tIns="60168" rIns="120336" bIns="60168" rtlCol="0" anchor="b"/>
          <a:lstStyle>
            <a:lvl1pPr algn="r">
              <a:defRPr sz="17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6525" y="1655763"/>
            <a:ext cx="7956550" cy="4476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23/11/2017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23/11/2017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23/11/2017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792481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652921" y="1321590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371562" y="5674031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626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791247" y="1324905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581403" y="5674031"/>
            <a:ext cx="13876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683222"/>
              </p:ext>
            </p:extLst>
          </p:nvPr>
        </p:nvGraphicFramePr>
        <p:xfrm>
          <a:off x="143933" y="1762236"/>
          <a:ext cx="5858934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1267074"/>
              </p:ext>
            </p:extLst>
          </p:nvPr>
        </p:nvGraphicFramePr>
        <p:xfrm>
          <a:off x="6189133" y="1762236"/>
          <a:ext cx="586740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71992" y="3973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132930" y="5872828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369213" y="5869789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170558"/>
              </p:ext>
            </p:extLst>
          </p:nvPr>
        </p:nvGraphicFramePr>
        <p:xfrm>
          <a:off x="1739634" y="1008415"/>
          <a:ext cx="3793067" cy="4619597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862527"/>
                <a:gridCol w="1930540"/>
              </a:tblGrid>
              <a:tr h="27174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7174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488,251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174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283,865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174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386,028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174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113,716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174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256,467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174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308,645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174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245,011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174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799,014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174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206,499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174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38,466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174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174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178,088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174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1,613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174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91,940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174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20,860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174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3’418,495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71922"/>
              </p:ext>
            </p:extLst>
          </p:nvPr>
        </p:nvGraphicFramePr>
        <p:xfrm>
          <a:off x="6975917" y="1008413"/>
          <a:ext cx="3793067" cy="461959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862527"/>
                <a:gridCol w="1930540"/>
              </a:tblGrid>
              <a:tr h="7699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7699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8,525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699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62,405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699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699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1,140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699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74,399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585912" y="5641518"/>
            <a:ext cx="3051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3’418,495 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608262" y="1278503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554383" y="5640159"/>
            <a:ext cx="3069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74,399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585728" y="1278503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0088845"/>
              </p:ext>
            </p:extLst>
          </p:nvPr>
        </p:nvGraphicFramePr>
        <p:xfrm>
          <a:off x="169334" y="1724436"/>
          <a:ext cx="5833533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9643689"/>
              </p:ext>
            </p:extLst>
          </p:nvPr>
        </p:nvGraphicFramePr>
        <p:xfrm>
          <a:off x="6189132" y="1723757"/>
          <a:ext cx="5825067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262465"/>
            <a:ext cx="11252496" cy="63187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28379" y="6160402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696" y="656762"/>
            <a:ext cx="3918903" cy="555098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83" y="656762"/>
            <a:ext cx="3885475" cy="55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04)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04)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428379" y="6160402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410" y="646013"/>
            <a:ext cx="3885475" cy="55036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48" y="656761"/>
            <a:ext cx="3886944" cy="550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0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68087" y="385009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694204" y="5719207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809415" y="5719207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064998"/>
              </p:ext>
            </p:extLst>
          </p:nvPr>
        </p:nvGraphicFramePr>
        <p:xfrm>
          <a:off x="1346197" y="990593"/>
          <a:ext cx="3793067" cy="449578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621047"/>
                <a:gridCol w="2172020"/>
              </a:tblGrid>
              <a:tr h="2644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644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44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44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44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44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44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44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44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44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44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44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44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44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44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44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44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204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421218"/>
              </p:ext>
            </p:extLst>
          </p:nvPr>
        </p:nvGraphicFramePr>
        <p:xfrm>
          <a:off x="7461408" y="990593"/>
          <a:ext cx="3793067" cy="449578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621047"/>
                <a:gridCol w="2172020"/>
              </a:tblGrid>
              <a:tr h="7492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7492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492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492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492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492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21749" y="568250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609537" y="1289719"/>
            <a:ext cx="961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01000" y="5732349"/>
            <a:ext cx="137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204 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739404" y="1289719"/>
            <a:ext cx="1012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535802" y="5735551"/>
            <a:ext cx="141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175918"/>
              </p:ext>
            </p:extLst>
          </p:nvPr>
        </p:nvGraphicFramePr>
        <p:xfrm>
          <a:off x="152400" y="1775460"/>
          <a:ext cx="5858933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0373985"/>
              </p:ext>
            </p:extLst>
          </p:nvPr>
        </p:nvGraphicFramePr>
        <p:xfrm>
          <a:off x="6189133" y="1775460"/>
          <a:ext cx="581660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44259" y="432503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120089" y="5756627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278529" y="5756627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80569"/>
              </p:ext>
            </p:extLst>
          </p:nvPr>
        </p:nvGraphicFramePr>
        <p:xfrm>
          <a:off x="1725491" y="1058338"/>
          <a:ext cx="3793067" cy="448412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862527"/>
                <a:gridCol w="1930540"/>
              </a:tblGrid>
              <a:tr h="2637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637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26,636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37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37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15,705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37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2,338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37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77,090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37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18,246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37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82,911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37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591,285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37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37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37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48,443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37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10,289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37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43,764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37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65,853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37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36,864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37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1’020,513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4577"/>
              </p:ext>
            </p:extLst>
          </p:nvPr>
        </p:nvGraphicFramePr>
        <p:xfrm>
          <a:off x="6883931" y="1058338"/>
          <a:ext cx="3793067" cy="448412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862527"/>
                <a:gridCol w="1930540"/>
              </a:tblGrid>
              <a:tr h="7473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7473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4,530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473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54,327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473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82,996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473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7,463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473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149,316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24210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608759" y="5561602"/>
            <a:ext cx="3073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1’020,513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650818" y="1123796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615954" y="5561602"/>
            <a:ext cx="2912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149,316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577485" y="1123796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4795783"/>
              </p:ext>
            </p:extLst>
          </p:nvPr>
        </p:nvGraphicFramePr>
        <p:xfrm>
          <a:off x="177800" y="1607125"/>
          <a:ext cx="584200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7575141"/>
              </p:ext>
            </p:extLst>
          </p:nvPr>
        </p:nvGraphicFramePr>
        <p:xfrm>
          <a:off x="6197600" y="1607125"/>
          <a:ext cx="581660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149172" y="4700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103034" y="5727475"/>
            <a:ext cx="979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578398" y="5727475"/>
            <a:ext cx="979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338228"/>
              </p:ext>
            </p:extLst>
          </p:nvPr>
        </p:nvGraphicFramePr>
        <p:xfrm>
          <a:off x="1696417" y="1104885"/>
          <a:ext cx="3793067" cy="4357117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621047"/>
                <a:gridCol w="2172020"/>
              </a:tblGrid>
              <a:tr h="25630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5630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630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630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630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630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630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630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630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630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630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630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630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630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630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630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630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626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389813"/>
              </p:ext>
            </p:extLst>
          </p:nvPr>
        </p:nvGraphicFramePr>
        <p:xfrm>
          <a:off x="7171781" y="1104885"/>
          <a:ext cx="3793067" cy="435711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621047"/>
                <a:gridCol w="2172020"/>
              </a:tblGrid>
              <a:tr h="7261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7261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261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261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261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261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24365</TotalTime>
  <Words>428</Words>
  <Application>Microsoft Office PowerPoint</Application>
  <PresentationFormat>Panorámica</PresentationFormat>
  <Paragraphs>245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870</cp:revision>
  <cp:lastPrinted>2017-11-23T16:32:49Z</cp:lastPrinted>
  <dcterms:created xsi:type="dcterms:W3CDTF">2016-01-13T16:13:53Z</dcterms:created>
  <dcterms:modified xsi:type="dcterms:W3CDTF">2017-11-23T22:04:57Z</dcterms:modified>
</cp:coreProperties>
</file>