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91172" y="521373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61784"/>
              </p:ext>
            </p:extLst>
          </p:nvPr>
        </p:nvGraphicFramePr>
        <p:xfrm>
          <a:off x="4034630" y="869009"/>
          <a:ext cx="4119560" cy="434473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22846"/>
                <a:gridCol w="2096714"/>
              </a:tblGrid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489,627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276,798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19,542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338,874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571,745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297,435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338,807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195,386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842,742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223,326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81,744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177,274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127,541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90,551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21,744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4,095,626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,095,626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27" y="1401148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889" t="9383" r="10347" b="10123"/>
          <a:stretch/>
        </p:blipFill>
        <p:spPr>
          <a:xfrm>
            <a:off x="788552" y="389466"/>
            <a:ext cx="10345115" cy="57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2" cy="55509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4" cy="5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88535" y="26586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79588" y="60409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36742"/>
              </p:ext>
            </p:extLst>
          </p:nvPr>
        </p:nvGraphicFramePr>
        <p:xfrm>
          <a:off x="3826780" y="664003"/>
          <a:ext cx="4402667" cy="531150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81572"/>
                <a:gridCol w="2521095"/>
              </a:tblGrid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95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64616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7" y="1570230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832826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23674"/>
              </p:ext>
            </p:extLst>
          </p:nvPr>
        </p:nvGraphicFramePr>
        <p:xfrm>
          <a:off x="4243945" y="954471"/>
          <a:ext cx="4324350" cy="472571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23405"/>
                <a:gridCol w="2200945"/>
              </a:tblGrid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104,289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625,138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520,955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20,531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43,764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66,624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74,326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14,540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7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1,565,324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6378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1,565,324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701" y="1536364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3868" y="58460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52305"/>
              </p:ext>
            </p:extLst>
          </p:nvPr>
        </p:nvGraphicFramePr>
        <p:xfrm>
          <a:off x="4244459" y="955409"/>
          <a:ext cx="4238652" cy="48906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11477"/>
                <a:gridCol w="2427175"/>
              </a:tblGrid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7" y="55131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26" y="1502497"/>
            <a:ext cx="64135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24579</TotalTime>
  <Words>292</Words>
  <Application>Microsoft Office PowerPoint</Application>
  <PresentationFormat>Panorámica</PresentationFormat>
  <Paragraphs>182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878</cp:revision>
  <cp:lastPrinted>2017-11-23T16:32:49Z</cp:lastPrinted>
  <dcterms:created xsi:type="dcterms:W3CDTF">2016-01-13T16:13:53Z</dcterms:created>
  <dcterms:modified xsi:type="dcterms:W3CDTF">2017-11-24T19:37:26Z</dcterms:modified>
</cp:coreProperties>
</file>