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49799" y="5063450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09619"/>
              </p:ext>
            </p:extLst>
          </p:nvPr>
        </p:nvGraphicFramePr>
        <p:xfrm>
          <a:off x="3536863" y="888994"/>
          <a:ext cx="4832350" cy="40521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72851"/>
                <a:gridCol w="2459499"/>
              </a:tblGrid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24,820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97,420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150,061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6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309,311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309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,311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056" t="17902" r="20763" b="10370"/>
          <a:stretch/>
        </p:blipFill>
        <p:spPr>
          <a:xfrm>
            <a:off x="922865" y="474135"/>
            <a:ext cx="10067463" cy="57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2" cy="55509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3" cy="5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88535" y="26586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2720" y="5126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52673"/>
              </p:ext>
            </p:extLst>
          </p:nvPr>
        </p:nvGraphicFramePr>
        <p:xfrm>
          <a:off x="3420533" y="761997"/>
          <a:ext cx="5130800" cy="41346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92755"/>
                <a:gridCol w="2938045"/>
              </a:tblGrid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DEPARTAMENTOS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Total general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64616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7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407139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0800"/>
              </p:ext>
            </p:extLst>
          </p:nvPr>
        </p:nvGraphicFramePr>
        <p:xfrm>
          <a:off x="3972982" y="1049863"/>
          <a:ext cx="4925483" cy="410924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18582"/>
                <a:gridCol w="2506901"/>
              </a:tblGrid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97,511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262,935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157,153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353,270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5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979,972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6378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979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,972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2783" y="51362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55615"/>
              </p:ext>
            </p:extLst>
          </p:nvPr>
        </p:nvGraphicFramePr>
        <p:xfrm>
          <a:off x="3615267" y="1092194"/>
          <a:ext cx="5494867" cy="39759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48346"/>
                <a:gridCol w="3146521"/>
              </a:tblGrid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7" y="55131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24594</TotalTime>
  <Words>228</Words>
  <Application>Microsoft Office PowerPoint</Application>
  <PresentationFormat>Panorámica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882</cp:revision>
  <cp:lastPrinted>2017-11-23T16:32:49Z</cp:lastPrinted>
  <dcterms:created xsi:type="dcterms:W3CDTF">2016-01-13T16:13:53Z</dcterms:created>
  <dcterms:modified xsi:type="dcterms:W3CDTF">2017-11-24T21:59:47Z</dcterms:modified>
</cp:coreProperties>
</file>