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GRAFICO'!$F$4:$F$11</c:f>
              <c:strCache>
                <c:ptCount val="8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LORETO</c:v>
                </c:pt>
                <c:pt idx="5">
                  <c:v>MADRE DE DIOS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GRAFICO'!$G$4:$G$11</c:f>
              <c:numCache>
                <c:formatCode>#,##0</c:formatCode>
                <c:ptCount val="8"/>
                <c:pt idx="0">
                  <c:v>8</c:v>
                </c:pt>
                <c:pt idx="1">
                  <c:v>10</c:v>
                </c:pt>
                <c:pt idx="2">
                  <c:v>22</c:v>
                </c:pt>
                <c:pt idx="3">
                  <c:v>20</c:v>
                </c:pt>
                <c:pt idx="4">
                  <c:v>2</c:v>
                </c:pt>
                <c:pt idx="5">
                  <c:v>11</c:v>
                </c:pt>
                <c:pt idx="6">
                  <c:v>27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3670608"/>
        <c:axId val="733667808"/>
      </c:barChart>
      <c:catAx>
        <c:axId val="73367060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3667808"/>
        <c:crosses val="autoZero"/>
        <c:auto val="1"/>
        <c:lblAlgn val="ctr"/>
        <c:lblOffset val="100"/>
        <c:noMultiLvlLbl val="0"/>
      </c:catAx>
      <c:valAx>
        <c:axId val="7336678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367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GRAFICO'!$J$4:$J$11</c:f>
              <c:strCache>
                <c:ptCount val="8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LORETO</c:v>
                </c:pt>
                <c:pt idx="5">
                  <c:v>MADRE DE DIOS</c:v>
                </c:pt>
                <c:pt idx="6">
                  <c:v>PUNO</c:v>
                </c:pt>
                <c:pt idx="7">
                  <c:v>UCAYALI</c:v>
                </c:pt>
              </c:strCache>
            </c:strRef>
          </c:cat>
          <c:val>
            <c:numRef>
              <c:f>'TABLA Y GRAFICO'!$K$4:$K$11</c:f>
              <c:numCache>
                <c:formatCode>#,##0</c:formatCode>
                <c:ptCount val="8"/>
                <c:pt idx="0">
                  <c:v>133</c:v>
                </c:pt>
                <c:pt idx="1">
                  <c:v>2870</c:v>
                </c:pt>
                <c:pt idx="2">
                  <c:v>3918</c:v>
                </c:pt>
                <c:pt idx="3">
                  <c:v>87243</c:v>
                </c:pt>
                <c:pt idx="4">
                  <c:v>981</c:v>
                </c:pt>
                <c:pt idx="5">
                  <c:v>93285</c:v>
                </c:pt>
                <c:pt idx="6">
                  <c:v>62711</c:v>
                </c:pt>
                <c:pt idx="7">
                  <c:v>227721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81454960"/>
        <c:axId val="581456640"/>
      </c:barChart>
      <c:catAx>
        <c:axId val="5814549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456640"/>
        <c:crosses val="autoZero"/>
        <c:auto val="1"/>
        <c:lblAlgn val="ctr"/>
        <c:lblOffset val="100"/>
        <c:noMultiLvlLbl val="0"/>
      </c:catAx>
      <c:valAx>
        <c:axId val="58145664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8145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GRAFICO'!$G$3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GRAFICO'!$F$4:$F$10</c:f>
              <c:strCache>
                <c:ptCount val="7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MADRE DE DIOS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GRAFICO'!$G$4:$G$10</c:f>
              <c:numCache>
                <c:formatCode>#,##0</c:formatCode>
                <c:ptCount val="7"/>
                <c:pt idx="0">
                  <c:v>60</c:v>
                </c:pt>
                <c:pt idx="1">
                  <c:v>14</c:v>
                </c:pt>
                <c:pt idx="2">
                  <c:v>49</c:v>
                </c:pt>
                <c:pt idx="3">
                  <c:v>38</c:v>
                </c:pt>
                <c:pt idx="4">
                  <c:v>4</c:v>
                </c:pt>
                <c:pt idx="5">
                  <c:v>35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3106288"/>
        <c:axId val="683101248"/>
      </c:barChart>
      <c:catAx>
        <c:axId val="6831062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3101248"/>
        <c:crosses val="autoZero"/>
        <c:auto val="1"/>
        <c:lblAlgn val="ctr"/>
        <c:lblOffset val="100"/>
        <c:noMultiLvlLbl val="0"/>
      </c:catAx>
      <c:valAx>
        <c:axId val="6831012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310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GRAFICO'!$K$3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GRAFICO'!$J$4:$J$10</c:f>
              <c:strCache>
                <c:ptCount val="7"/>
                <c:pt idx="0">
                  <c:v>APURIMAC</c:v>
                </c:pt>
                <c:pt idx="1">
                  <c:v>AREQUIPA</c:v>
                </c:pt>
                <c:pt idx="2">
                  <c:v>AYACUCHO</c:v>
                </c:pt>
                <c:pt idx="3">
                  <c:v>CUSCO</c:v>
                </c:pt>
                <c:pt idx="4">
                  <c:v>MADRE DE DIOS</c:v>
                </c:pt>
                <c:pt idx="5">
                  <c:v>PUNO</c:v>
                </c:pt>
                <c:pt idx="6">
                  <c:v>UCAYALI</c:v>
                </c:pt>
              </c:strCache>
            </c:strRef>
          </c:cat>
          <c:val>
            <c:numRef>
              <c:f>'TABLA Y GRAFICO'!$K$4:$K$10</c:f>
              <c:numCache>
                <c:formatCode>#,##0</c:formatCode>
                <c:ptCount val="7"/>
                <c:pt idx="0">
                  <c:v>96531</c:v>
                </c:pt>
                <c:pt idx="1">
                  <c:v>15562</c:v>
                </c:pt>
                <c:pt idx="2">
                  <c:v>95430</c:v>
                </c:pt>
                <c:pt idx="3">
                  <c:v>215804</c:v>
                </c:pt>
                <c:pt idx="4">
                  <c:v>2329</c:v>
                </c:pt>
                <c:pt idx="5">
                  <c:v>112733</c:v>
                </c:pt>
                <c:pt idx="6">
                  <c:v>559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7166048"/>
        <c:axId val="737165488"/>
      </c:barChart>
      <c:catAx>
        <c:axId val="7371660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7165488"/>
        <c:crosses val="autoZero"/>
        <c:auto val="1"/>
        <c:lblAlgn val="ctr"/>
        <c:lblOffset val="100"/>
        <c:noMultiLvlLbl val="0"/>
      </c:catAx>
      <c:valAx>
        <c:axId val="7371654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7166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3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8" tIns="47364" rIns="94728" bIns="47364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39"/>
            <a:ext cx="5852843" cy="4860373"/>
          </a:xfrm>
          <a:prstGeom prst="rect">
            <a:avLst/>
          </a:prstGeom>
        </p:spPr>
        <p:txBody>
          <a:bodyPr vert="horz" lIns="94728" tIns="47364" rIns="94728" bIns="4736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2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2"/>
            <a:ext cx="3170718" cy="617910"/>
          </a:xfrm>
          <a:prstGeom prst="rect">
            <a:avLst/>
          </a:prstGeom>
        </p:spPr>
        <p:txBody>
          <a:bodyPr vert="horz" lIns="94728" tIns="47364" rIns="94728" bIns="47364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446756" y="5478317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734235"/>
              </p:ext>
            </p:extLst>
          </p:nvPr>
        </p:nvGraphicFramePr>
        <p:xfrm>
          <a:off x="4017524" y="1140218"/>
          <a:ext cx="3864940" cy="3964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228"/>
                <a:gridCol w="1425823"/>
                <a:gridCol w="1477889"/>
              </a:tblGrid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96,531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15,562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95,430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215,804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2,329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112,733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559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0502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538,948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597614" y="5456852"/>
            <a:ext cx="3051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,948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9964" y="1031816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89728"/>
              </p:ext>
            </p:extLst>
          </p:nvPr>
        </p:nvGraphicFramePr>
        <p:xfrm>
          <a:off x="2332037" y="1508760"/>
          <a:ext cx="752792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285947"/>
            <a:ext cx="11362267" cy="6379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18" y="646013"/>
            <a:ext cx="3888662" cy="55081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84" y="646013"/>
            <a:ext cx="3881074" cy="549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81666" y="598911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72719" y="5761541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10286"/>
              </p:ext>
            </p:extLst>
          </p:nvPr>
        </p:nvGraphicFramePr>
        <p:xfrm>
          <a:off x="4089245" y="1381577"/>
          <a:ext cx="4064000" cy="39666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9003"/>
                <a:gridCol w="1348354"/>
                <a:gridCol w="1806643"/>
              </a:tblGrid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AYACUCHO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CUSCO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20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LORETO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27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6663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110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421749" y="568250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82937" y="1133165"/>
            <a:ext cx="961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74398" y="5866462"/>
            <a:ext cx="1378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905093"/>
              </p:ext>
            </p:extLst>
          </p:nvPr>
        </p:nvGraphicFramePr>
        <p:xfrm>
          <a:off x="1835412" y="1508760"/>
          <a:ext cx="8656638" cy="415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474926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04184" y="5407139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950366"/>
              </p:ext>
            </p:extLst>
          </p:nvPr>
        </p:nvGraphicFramePr>
        <p:xfrm>
          <a:off x="4210078" y="922202"/>
          <a:ext cx="4053417" cy="4212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103"/>
                <a:gridCol w="1495354"/>
                <a:gridCol w="1549960"/>
              </a:tblGrid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POBLACION TOTAL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133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AREQUIPA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2,870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3,918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87,243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LORETO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981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MADRE DE DIOS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93,285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62,711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8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227,721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21217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478,862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51868" y="5637802"/>
            <a:ext cx="30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478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,862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793927" y="1039129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85121"/>
              </p:ext>
            </p:extLst>
          </p:nvPr>
        </p:nvGraphicFramePr>
        <p:xfrm>
          <a:off x="2133070" y="1510061"/>
          <a:ext cx="8365596" cy="394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49172" y="4700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72782" y="5669609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97249"/>
              </p:ext>
            </p:extLst>
          </p:nvPr>
        </p:nvGraphicFramePr>
        <p:xfrm>
          <a:off x="4190998" y="1229920"/>
          <a:ext cx="4343401" cy="40491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1497"/>
                <a:gridCol w="1441054"/>
                <a:gridCol w="1930850"/>
              </a:tblGrid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NRO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DEPARTAMENTOS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CANTIDAD DE DISTRITOS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1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APURIMAC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60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2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AREQUIPA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14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3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AYACUCHO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49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4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CUSCO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38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5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MADRE DE DIOS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4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6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PUNO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35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7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>
                          <a:effectLst/>
                        </a:rPr>
                        <a:t>UCAYALI</a:t>
                      </a:r>
                      <a:endParaRPr lang="es-P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u="none" strike="noStrike" dirty="0">
                          <a:effectLst/>
                        </a:rPr>
                        <a:t>2</a:t>
                      </a:r>
                      <a:endParaRPr lang="es-P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9909">
                <a:tc>
                  <a:txBody>
                    <a:bodyPr/>
                    <a:lstStyle/>
                    <a:p>
                      <a:pPr algn="ctr" fontAlgn="ctr"/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Total general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u="none" strike="noStrike" dirty="0">
                          <a:effectLst/>
                        </a:rPr>
                        <a:t>200</a:t>
                      </a:r>
                      <a:endParaRPr lang="es-P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12021" y="1059123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41757" y="5513164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62812"/>
              </p:ext>
            </p:extLst>
          </p:nvPr>
        </p:nvGraphicFramePr>
        <p:xfrm>
          <a:off x="2138362" y="1508760"/>
          <a:ext cx="791527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24617</TotalTime>
  <Words>258</Words>
  <Application>Microsoft Office PowerPoint</Application>
  <PresentationFormat>Panorámica</PresentationFormat>
  <Paragraphs>150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895</cp:revision>
  <cp:lastPrinted>2017-11-25T16:28:54Z</cp:lastPrinted>
  <dcterms:created xsi:type="dcterms:W3CDTF">2016-01-13T16:13:53Z</dcterms:created>
  <dcterms:modified xsi:type="dcterms:W3CDTF">2017-11-25T16:30:09Z</dcterms:modified>
</cp:coreProperties>
</file>