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PRESENTACIONES\11.Noviembre\28.11.2017\10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ENEPRED\PRESENTACIONES\11.Noviembre\28.11.2017\10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CENEPRED\PRESENTACIONES\11.Noviembre\28.11.2017\1000H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CENEPRED\PRESENTACIONES\11.Noviembre\28.11.2017\10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GRAFICO'!$F$4:$F$23</c:f>
              <c:strCache>
                <c:ptCount val="20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LIMA</c:v>
                </c:pt>
                <c:pt idx="12">
                  <c:v>LORETO</c:v>
                </c:pt>
                <c:pt idx="13">
                  <c:v>MADRE DE DIOS</c:v>
                </c:pt>
                <c:pt idx="14">
                  <c:v>MOQUEGUA</c:v>
                </c:pt>
                <c:pt idx="15">
                  <c:v>PASCO</c:v>
                </c:pt>
                <c:pt idx="16">
                  <c:v>PUNO</c:v>
                </c:pt>
                <c:pt idx="17">
                  <c:v>SAN MARTIN</c:v>
                </c:pt>
                <c:pt idx="18">
                  <c:v>TACNA</c:v>
                </c:pt>
                <c:pt idx="19">
                  <c:v>UCAYALI</c:v>
                </c:pt>
              </c:strCache>
            </c:strRef>
          </c:cat>
          <c:val>
            <c:numRef>
              <c:f>'TABLA Y GRAFICO'!$G$4:$G$23</c:f>
              <c:numCache>
                <c:formatCode>#,##0</c:formatCode>
                <c:ptCount val="20"/>
                <c:pt idx="0">
                  <c:v>5</c:v>
                </c:pt>
                <c:pt idx="1">
                  <c:v>11</c:v>
                </c:pt>
                <c:pt idx="2">
                  <c:v>6</c:v>
                </c:pt>
                <c:pt idx="3">
                  <c:v>15</c:v>
                </c:pt>
                <c:pt idx="4">
                  <c:v>33</c:v>
                </c:pt>
                <c:pt idx="5">
                  <c:v>8</c:v>
                </c:pt>
                <c:pt idx="6">
                  <c:v>16</c:v>
                </c:pt>
                <c:pt idx="7">
                  <c:v>10</c:v>
                </c:pt>
                <c:pt idx="8">
                  <c:v>17</c:v>
                </c:pt>
                <c:pt idx="9">
                  <c:v>21</c:v>
                </c:pt>
                <c:pt idx="10">
                  <c:v>3</c:v>
                </c:pt>
                <c:pt idx="11">
                  <c:v>7</c:v>
                </c:pt>
                <c:pt idx="12">
                  <c:v>51</c:v>
                </c:pt>
                <c:pt idx="13">
                  <c:v>11</c:v>
                </c:pt>
                <c:pt idx="14">
                  <c:v>2</c:v>
                </c:pt>
                <c:pt idx="15">
                  <c:v>15</c:v>
                </c:pt>
                <c:pt idx="16">
                  <c:v>30</c:v>
                </c:pt>
                <c:pt idx="17">
                  <c:v>57</c:v>
                </c:pt>
                <c:pt idx="18">
                  <c:v>5</c:v>
                </c:pt>
                <c:pt idx="19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53824272"/>
        <c:axId val="753822592"/>
      </c:barChart>
      <c:catAx>
        <c:axId val="7538242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3822592"/>
        <c:crosses val="autoZero"/>
        <c:auto val="1"/>
        <c:lblAlgn val="ctr"/>
        <c:lblOffset val="100"/>
        <c:noMultiLvlLbl val="0"/>
      </c:catAx>
      <c:valAx>
        <c:axId val="7538225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382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GRAFICO'!$J$4:$J$23</c:f>
              <c:strCache>
                <c:ptCount val="20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LIMA</c:v>
                </c:pt>
                <c:pt idx="12">
                  <c:v>LORETO</c:v>
                </c:pt>
                <c:pt idx="13">
                  <c:v>MADRE DE DIOS</c:v>
                </c:pt>
                <c:pt idx="14">
                  <c:v>MOQUEGUA</c:v>
                </c:pt>
                <c:pt idx="15">
                  <c:v>PASCO</c:v>
                </c:pt>
                <c:pt idx="16">
                  <c:v>PUNO</c:v>
                </c:pt>
                <c:pt idx="17">
                  <c:v>SAN MARTIN</c:v>
                </c:pt>
                <c:pt idx="18">
                  <c:v>TACNA</c:v>
                </c:pt>
                <c:pt idx="19">
                  <c:v>UCAYALI</c:v>
                </c:pt>
              </c:strCache>
            </c:strRef>
          </c:cat>
          <c:val>
            <c:numRef>
              <c:f>'TABLA Y GRAFICO'!$K$4:$K$23</c:f>
              <c:numCache>
                <c:formatCode>#,##0</c:formatCode>
                <c:ptCount val="20"/>
                <c:pt idx="0">
                  <c:v>19858</c:v>
                </c:pt>
                <c:pt idx="1">
                  <c:v>26636</c:v>
                </c:pt>
                <c:pt idx="2">
                  <c:v>118</c:v>
                </c:pt>
                <c:pt idx="3">
                  <c:v>10856</c:v>
                </c:pt>
                <c:pt idx="4">
                  <c:v>13817</c:v>
                </c:pt>
                <c:pt idx="5">
                  <c:v>7174</c:v>
                </c:pt>
                <c:pt idx="6">
                  <c:v>56652</c:v>
                </c:pt>
                <c:pt idx="7">
                  <c:v>655</c:v>
                </c:pt>
                <c:pt idx="8">
                  <c:v>84817</c:v>
                </c:pt>
                <c:pt idx="9">
                  <c:v>114238</c:v>
                </c:pt>
                <c:pt idx="10">
                  <c:v>954</c:v>
                </c:pt>
                <c:pt idx="11">
                  <c:v>440</c:v>
                </c:pt>
                <c:pt idx="12">
                  <c:v>755050</c:v>
                </c:pt>
                <c:pt idx="13">
                  <c:v>93285</c:v>
                </c:pt>
                <c:pt idx="14">
                  <c:v>190</c:v>
                </c:pt>
                <c:pt idx="15">
                  <c:v>55812</c:v>
                </c:pt>
                <c:pt idx="16">
                  <c:v>48315</c:v>
                </c:pt>
                <c:pt idx="17">
                  <c:v>343705</c:v>
                </c:pt>
                <c:pt idx="18">
                  <c:v>725</c:v>
                </c:pt>
                <c:pt idx="19">
                  <c:v>358483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64106880"/>
        <c:axId val="664679296"/>
      </c:barChart>
      <c:catAx>
        <c:axId val="6641068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64679296"/>
        <c:crosses val="autoZero"/>
        <c:auto val="1"/>
        <c:lblAlgn val="ctr"/>
        <c:lblOffset val="100"/>
        <c:noMultiLvlLbl val="0"/>
      </c:catAx>
      <c:valAx>
        <c:axId val="6646792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6410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GRAFICO'!$F$4:$F$24</c:f>
              <c:strCache>
                <c:ptCount val="21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ICA</c:v>
                </c:pt>
                <c:pt idx="10">
                  <c:v>JUNIN</c:v>
                </c:pt>
                <c:pt idx="11">
                  <c:v>LA LIBERTAD</c:v>
                </c:pt>
                <c:pt idx="12">
                  <c:v>LIMA</c:v>
                </c:pt>
                <c:pt idx="13">
                  <c:v>LORETO</c:v>
                </c:pt>
                <c:pt idx="14">
                  <c:v>MADRE DE DIOS</c:v>
                </c:pt>
                <c:pt idx="15">
                  <c:v>MOQUEGUA</c:v>
                </c:pt>
                <c:pt idx="16">
                  <c:v>PASCO</c:v>
                </c:pt>
                <c:pt idx="17">
                  <c:v>PUNO</c:v>
                </c:pt>
                <c:pt idx="18">
                  <c:v>SAN MARTIN</c:v>
                </c:pt>
                <c:pt idx="19">
                  <c:v>TACNA</c:v>
                </c:pt>
                <c:pt idx="20">
                  <c:v>UCAYALI</c:v>
                </c:pt>
              </c:strCache>
            </c:strRef>
          </c:cat>
          <c:val>
            <c:numRef>
              <c:f>'TABLA Y GRAFICO'!$G$4:$G$24</c:f>
              <c:numCache>
                <c:formatCode>#,##0</c:formatCode>
                <c:ptCount val="21"/>
                <c:pt idx="0">
                  <c:v>14</c:v>
                </c:pt>
                <c:pt idx="1">
                  <c:v>133</c:v>
                </c:pt>
                <c:pt idx="2">
                  <c:v>16</c:v>
                </c:pt>
                <c:pt idx="3">
                  <c:v>23</c:v>
                </c:pt>
                <c:pt idx="4">
                  <c:v>64</c:v>
                </c:pt>
                <c:pt idx="5">
                  <c:v>49</c:v>
                </c:pt>
                <c:pt idx="6">
                  <c:v>27</c:v>
                </c:pt>
                <c:pt idx="7">
                  <c:v>47</c:v>
                </c:pt>
                <c:pt idx="8">
                  <c:v>49</c:v>
                </c:pt>
                <c:pt idx="9">
                  <c:v>1</c:v>
                </c:pt>
                <c:pt idx="10">
                  <c:v>43</c:v>
                </c:pt>
                <c:pt idx="11">
                  <c:v>34</c:v>
                </c:pt>
                <c:pt idx="12">
                  <c:v>89</c:v>
                </c:pt>
                <c:pt idx="13">
                  <c:v>10</c:v>
                </c:pt>
                <c:pt idx="14">
                  <c:v>4</c:v>
                </c:pt>
                <c:pt idx="15">
                  <c:v>7</c:v>
                </c:pt>
                <c:pt idx="16">
                  <c:v>25</c:v>
                </c:pt>
                <c:pt idx="17">
                  <c:v>48</c:v>
                </c:pt>
                <c:pt idx="18">
                  <c:v>67</c:v>
                </c:pt>
                <c:pt idx="19">
                  <c:v>5</c:v>
                </c:pt>
                <c:pt idx="20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42142304"/>
        <c:axId val="663754352"/>
      </c:barChart>
      <c:catAx>
        <c:axId val="7421423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63754352"/>
        <c:crosses val="autoZero"/>
        <c:auto val="1"/>
        <c:lblAlgn val="ctr"/>
        <c:lblOffset val="100"/>
        <c:noMultiLvlLbl val="0"/>
      </c:catAx>
      <c:valAx>
        <c:axId val="6637543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214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GRAFICO'!$J$4:$J$24</c:f>
              <c:strCache>
                <c:ptCount val="21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ICA</c:v>
                </c:pt>
                <c:pt idx="10">
                  <c:v>JUNIN</c:v>
                </c:pt>
                <c:pt idx="11">
                  <c:v>LA LIBERTAD</c:v>
                </c:pt>
                <c:pt idx="12">
                  <c:v>LIMA</c:v>
                </c:pt>
                <c:pt idx="13">
                  <c:v>LORETO</c:v>
                </c:pt>
                <c:pt idx="14">
                  <c:v>MADRE DE DIOS</c:v>
                </c:pt>
                <c:pt idx="15">
                  <c:v>MOQUEGUA</c:v>
                </c:pt>
                <c:pt idx="16">
                  <c:v>PASCO</c:v>
                </c:pt>
                <c:pt idx="17">
                  <c:v>PUNO</c:v>
                </c:pt>
                <c:pt idx="18">
                  <c:v>SAN MARTIN</c:v>
                </c:pt>
                <c:pt idx="19">
                  <c:v>TACNA</c:v>
                </c:pt>
                <c:pt idx="20">
                  <c:v>UCAYALI</c:v>
                </c:pt>
              </c:strCache>
            </c:strRef>
          </c:cat>
          <c:val>
            <c:numRef>
              <c:f>'TABLA Y GRAFICO'!$K$4:$K$24</c:f>
              <c:numCache>
                <c:formatCode>#,##0</c:formatCode>
                <c:ptCount val="21"/>
                <c:pt idx="0">
                  <c:v>22457</c:v>
                </c:pt>
                <c:pt idx="1">
                  <c:v>530673</c:v>
                </c:pt>
                <c:pt idx="2">
                  <c:v>19926</c:v>
                </c:pt>
                <c:pt idx="3">
                  <c:v>34308</c:v>
                </c:pt>
                <c:pt idx="4">
                  <c:v>163772</c:v>
                </c:pt>
                <c:pt idx="5">
                  <c:v>649465</c:v>
                </c:pt>
                <c:pt idx="6">
                  <c:v>155757</c:v>
                </c:pt>
                <c:pt idx="7">
                  <c:v>142311</c:v>
                </c:pt>
                <c:pt idx="8">
                  <c:v>238823</c:v>
                </c:pt>
                <c:pt idx="9">
                  <c:v>650</c:v>
                </c:pt>
                <c:pt idx="10">
                  <c:v>229248</c:v>
                </c:pt>
                <c:pt idx="11">
                  <c:v>247110</c:v>
                </c:pt>
                <c:pt idx="12">
                  <c:v>110219</c:v>
                </c:pt>
                <c:pt idx="13">
                  <c:v>7689</c:v>
                </c:pt>
                <c:pt idx="14">
                  <c:v>2329</c:v>
                </c:pt>
                <c:pt idx="15">
                  <c:v>9269</c:v>
                </c:pt>
                <c:pt idx="16">
                  <c:v>169671</c:v>
                </c:pt>
                <c:pt idx="17">
                  <c:v>333277</c:v>
                </c:pt>
                <c:pt idx="18">
                  <c:v>395337</c:v>
                </c:pt>
                <c:pt idx="19">
                  <c:v>1258</c:v>
                </c:pt>
                <c:pt idx="20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34862736"/>
        <c:axId val="834863856"/>
      </c:barChart>
      <c:catAx>
        <c:axId val="83486273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4863856"/>
        <c:crosses val="autoZero"/>
        <c:auto val="1"/>
        <c:lblAlgn val="ctr"/>
        <c:lblOffset val="100"/>
        <c:noMultiLvlLbl val="0"/>
      </c:catAx>
      <c:valAx>
        <c:axId val="8348638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486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718" cy="617910"/>
          </a:xfrm>
          <a:prstGeom prst="rect">
            <a:avLst/>
          </a:prstGeom>
        </p:spPr>
        <p:txBody>
          <a:bodyPr vert="horz" lIns="94719" tIns="47360" rIns="94719" bIns="47360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8" cy="617910"/>
          </a:xfrm>
          <a:prstGeom prst="rect">
            <a:avLst/>
          </a:prstGeom>
        </p:spPr>
        <p:txBody>
          <a:bodyPr vert="horz" lIns="94719" tIns="47360" rIns="94719" bIns="47360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19" tIns="47360" rIns="94719" bIns="4736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39"/>
            <a:ext cx="5852843" cy="4860373"/>
          </a:xfrm>
          <a:prstGeom prst="rect">
            <a:avLst/>
          </a:prstGeom>
        </p:spPr>
        <p:txBody>
          <a:bodyPr vert="horz" lIns="94719" tIns="47360" rIns="94719" bIns="4736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2"/>
            <a:ext cx="3170718" cy="617910"/>
          </a:xfrm>
          <a:prstGeom prst="rect">
            <a:avLst/>
          </a:prstGeom>
        </p:spPr>
        <p:txBody>
          <a:bodyPr vert="horz" lIns="94719" tIns="47360" rIns="94719" bIns="47360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2"/>
            <a:ext cx="3170718" cy="617910"/>
          </a:xfrm>
          <a:prstGeom prst="rect">
            <a:avLst/>
          </a:prstGeom>
        </p:spPr>
        <p:txBody>
          <a:bodyPr vert="horz" lIns="94719" tIns="47360" rIns="94719" bIns="47360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89774"/>
              </p:ext>
            </p:extLst>
          </p:nvPr>
        </p:nvGraphicFramePr>
        <p:xfrm>
          <a:off x="4104484" y="839259"/>
          <a:ext cx="3932236" cy="547687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77965"/>
                <a:gridCol w="1450649"/>
                <a:gridCol w="1503622"/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AMAZONAS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22,457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2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ANCASH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530,673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3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APURIMAC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19,926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4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AREQUIPA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34,308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5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AYACUCHO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163,772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6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CAJAMARCA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649,465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7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CUSCO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155,757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8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HUANCAVELICA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142,311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9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HUANUCO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238,823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10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ICA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650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11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JUNIN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229,248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12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LA LIBERTAD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247,110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13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LIMA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110,219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14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LORETO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7,689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15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MADRE DE DIOS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2,329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16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MOQUEGUA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9,269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17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PASCO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169,671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18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PUNO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333,277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19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SAN MARTIN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395,337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20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TACNA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1,258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21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UCAYALI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22,000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3,485,549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734651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3’485,549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316060"/>
              </p:ext>
            </p:extLst>
          </p:nvPr>
        </p:nvGraphicFramePr>
        <p:xfrm>
          <a:off x="1453198" y="863600"/>
          <a:ext cx="9340010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1587"/>
            <a:ext cx="11319933" cy="6359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 descr="Z:\2. CENEPRED\Temporada Niño 2018\Noviembre 2017\28.11.2017\Mapas Elementos Expuestos por Inun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15" y="656761"/>
            <a:ext cx="3742267" cy="550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Z:\2. CENEPRED\Temporada Niño 2018\Noviembre 2017\28.11.2017\Mapas Elementos Expuestos por M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68" y="646013"/>
            <a:ext cx="3676305" cy="550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46750"/>
              </p:ext>
            </p:extLst>
          </p:nvPr>
        </p:nvGraphicFramePr>
        <p:xfrm>
          <a:off x="4186765" y="817024"/>
          <a:ext cx="4241801" cy="524510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48772"/>
                <a:gridCol w="1407345"/>
                <a:gridCol w="1885684"/>
              </a:tblGrid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AMAZONAS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5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2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ANCASH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11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3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APURIMAC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6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4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AREQUIPA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15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5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AYACUCHO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33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6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CAJAMARCA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8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7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CUSCO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16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8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HUANCAVELICA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10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9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HUANUCO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17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10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JUNIN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21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11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LA LIBERTAD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3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12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LIMA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7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13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LORETO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51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14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MADRE DE DIOS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11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15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MOQUEGUA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2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16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PASCO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15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17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PUNO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30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18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SAN MARTIN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57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19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TACNA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5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20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UCAYALI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15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14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330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6" y="60117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330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87244"/>
              </p:ext>
            </p:extLst>
          </p:nvPr>
        </p:nvGraphicFramePr>
        <p:xfrm>
          <a:off x="714375" y="972978"/>
          <a:ext cx="10763249" cy="491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326784"/>
              </p:ext>
            </p:extLst>
          </p:nvPr>
        </p:nvGraphicFramePr>
        <p:xfrm>
          <a:off x="4252383" y="910169"/>
          <a:ext cx="3765550" cy="516639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36509"/>
                <a:gridCol w="1389157"/>
                <a:gridCol w="1439884"/>
              </a:tblGrid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AMAZONAS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19,858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2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ANCASH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26,636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3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APURIMAC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118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4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AREQUIPA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10,856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5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AYACUCHO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13,817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6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CAJAMARCA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7,174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7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CUSCO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56,652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8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HUANCAVELICA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655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9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HUANUCO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84,817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10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JUNIN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114,238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11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LA LIBERTAD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954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12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LIMA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440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13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LORETO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755,050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14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MADRE DE DIOS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93,285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15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MOQUEGUA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190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16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PASCO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55,812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17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PUNO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48,315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18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SAN MARTIN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343,705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19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TACNA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725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05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20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UCAYALI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358,483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65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1,991,780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1867" y="5959535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1’991,780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562865"/>
              </p:ext>
            </p:extLst>
          </p:nvPr>
        </p:nvGraphicFramePr>
        <p:xfrm>
          <a:off x="1302137" y="791401"/>
          <a:ext cx="9972675" cy="490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833111"/>
              </p:ext>
            </p:extLst>
          </p:nvPr>
        </p:nvGraphicFramePr>
        <p:xfrm>
          <a:off x="4227274" y="957792"/>
          <a:ext cx="4273021" cy="532447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55755"/>
                <a:gridCol w="1417703"/>
                <a:gridCol w="1899563"/>
              </a:tblGrid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AMAZONAS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14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2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ANCASH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133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3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APURIMAC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16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4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AREQUIPA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23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5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AYACUCHO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64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6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CAJAMARCA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49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7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CUSCO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27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8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HUANCAVELICA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47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9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HUANUCO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49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10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ICA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11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JUNIN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43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12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LA LIBERTAD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34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13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LIMA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89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14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LORETO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10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15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MADRE DE DIOS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4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16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MOQUEGUA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7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17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PASCO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25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18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PUNO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48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19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SAN MARTIN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67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20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TACNA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5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21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effectLst/>
                        </a:rPr>
                        <a:t>UCAYALI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effectLst/>
                        </a:rPr>
                        <a:t>5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1499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732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37164" y="5843364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79786"/>
              </p:ext>
            </p:extLst>
          </p:nvPr>
        </p:nvGraphicFramePr>
        <p:xfrm>
          <a:off x="1635404" y="931332"/>
          <a:ext cx="9134195" cy="480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24441</TotalTime>
  <Words>400</Words>
  <Application>Microsoft Office PowerPoint</Application>
  <PresentationFormat>Panorámica</PresentationFormat>
  <Paragraphs>297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890</cp:revision>
  <cp:lastPrinted>2017-11-28T20:42:01Z</cp:lastPrinted>
  <dcterms:created xsi:type="dcterms:W3CDTF">2016-01-13T16:13:53Z</dcterms:created>
  <dcterms:modified xsi:type="dcterms:W3CDTF">2017-11-28T20:42:36Z</dcterms:modified>
</cp:coreProperties>
</file>