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LAMBAYEQUE</c:v>
                </c:pt>
                <c:pt idx="11">
                  <c:v>LIMA</c:v>
                </c:pt>
                <c:pt idx="12">
                  <c:v>LORETO</c:v>
                </c:pt>
                <c:pt idx="13">
                  <c:v>PUNO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1</c:v>
                </c:pt>
                <c:pt idx="1">
                  <c:v>11</c:v>
                </c:pt>
                <c:pt idx="2">
                  <c:v>9</c:v>
                </c:pt>
                <c:pt idx="3">
                  <c:v>24</c:v>
                </c:pt>
                <c:pt idx="4">
                  <c:v>6</c:v>
                </c:pt>
                <c:pt idx="5">
                  <c:v>36</c:v>
                </c:pt>
                <c:pt idx="6">
                  <c:v>17</c:v>
                </c:pt>
                <c:pt idx="7">
                  <c:v>2</c:v>
                </c:pt>
                <c:pt idx="8">
                  <c:v>12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12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0642000"/>
        <c:axId val="700644240"/>
      </c:barChart>
      <c:catAx>
        <c:axId val="7006420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0644240"/>
        <c:crosses val="autoZero"/>
        <c:auto val="1"/>
        <c:lblAlgn val="ctr"/>
        <c:lblOffset val="100"/>
        <c:noMultiLvlLbl val="0"/>
      </c:catAx>
      <c:valAx>
        <c:axId val="700644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064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LAMBAYEQUE</c:v>
                </c:pt>
                <c:pt idx="11">
                  <c:v>LIMA</c:v>
                </c:pt>
                <c:pt idx="12">
                  <c:v>LORETO</c:v>
                </c:pt>
                <c:pt idx="13">
                  <c:v>PUNO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2815</c:v>
                </c:pt>
                <c:pt idx="1">
                  <c:v>26636</c:v>
                </c:pt>
                <c:pt idx="2">
                  <c:v>140</c:v>
                </c:pt>
                <c:pt idx="3">
                  <c:v>7549</c:v>
                </c:pt>
                <c:pt idx="4">
                  <c:v>4609</c:v>
                </c:pt>
                <c:pt idx="5">
                  <c:v>329248</c:v>
                </c:pt>
                <c:pt idx="6">
                  <c:v>13677</c:v>
                </c:pt>
                <c:pt idx="7">
                  <c:v>512</c:v>
                </c:pt>
                <c:pt idx="8">
                  <c:v>16089</c:v>
                </c:pt>
                <c:pt idx="9">
                  <c:v>1490</c:v>
                </c:pt>
                <c:pt idx="10">
                  <c:v>765</c:v>
                </c:pt>
                <c:pt idx="11">
                  <c:v>71</c:v>
                </c:pt>
                <c:pt idx="12">
                  <c:v>34914</c:v>
                </c:pt>
                <c:pt idx="13">
                  <c:v>7766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3754368"/>
        <c:axId val="793751568"/>
      </c:barChart>
      <c:catAx>
        <c:axId val="793754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3751568"/>
        <c:crosses val="autoZero"/>
        <c:auto val="1"/>
        <c:lblAlgn val="ctr"/>
        <c:lblOffset val="100"/>
        <c:noMultiLvlLbl val="0"/>
      </c:catAx>
      <c:valAx>
        <c:axId val="793751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37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LAMBAYEQUE</c:v>
                </c:pt>
                <c:pt idx="11">
                  <c:v>LIMA</c:v>
                </c:pt>
                <c:pt idx="12">
                  <c:v>LORETO</c:v>
                </c:pt>
                <c:pt idx="13">
                  <c:v>PUNO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1</c:v>
                </c:pt>
                <c:pt idx="1">
                  <c:v>108</c:v>
                </c:pt>
                <c:pt idx="2">
                  <c:v>80</c:v>
                </c:pt>
                <c:pt idx="3">
                  <c:v>62</c:v>
                </c:pt>
                <c:pt idx="4">
                  <c:v>29</c:v>
                </c:pt>
                <c:pt idx="5">
                  <c:v>83</c:v>
                </c:pt>
                <c:pt idx="6">
                  <c:v>59</c:v>
                </c:pt>
                <c:pt idx="7">
                  <c:v>11</c:v>
                </c:pt>
                <c:pt idx="8">
                  <c:v>20</c:v>
                </c:pt>
                <c:pt idx="9">
                  <c:v>22</c:v>
                </c:pt>
                <c:pt idx="10">
                  <c:v>1</c:v>
                </c:pt>
                <c:pt idx="11">
                  <c:v>20</c:v>
                </c:pt>
                <c:pt idx="12">
                  <c:v>2</c:v>
                </c:pt>
                <c:pt idx="1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2201632"/>
        <c:axId val="712198272"/>
      </c:barChart>
      <c:catAx>
        <c:axId val="7122016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198272"/>
        <c:crosses val="autoZero"/>
        <c:auto val="1"/>
        <c:lblAlgn val="ctr"/>
        <c:lblOffset val="100"/>
        <c:noMultiLvlLbl val="0"/>
      </c:catAx>
      <c:valAx>
        <c:axId val="712198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2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LAMBAYEQUE</c:v>
                </c:pt>
                <c:pt idx="11">
                  <c:v>LIMA</c:v>
                </c:pt>
                <c:pt idx="12">
                  <c:v>LORETO</c:v>
                </c:pt>
                <c:pt idx="13">
                  <c:v>PUNO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286</c:v>
                </c:pt>
                <c:pt idx="1">
                  <c:v>430401</c:v>
                </c:pt>
                <c:pt idx="2">
                  <c:v>284570</c:v>
                </c:pt>
                <c:pt idx="3">
                  <c:v>312516</c:v>
                </c:pt>
                <c:pt idx="4">
                  <c:v>71678</c:v>
                </c:pt>
                <c:pt idx="5">
                  <c:v>694859</c:v>
                </c:pt>
                <c:pt idx="6">
                  <c:v>281086</c:v>
                </c:pt>
                <c:pt idx="7">
                  <c:v>33556</c:v>
                </c:pt>
                <c:pt idx="8">
                  <c:v>48462</c:v>
                </c:pt>
                <c:pt idx="9">
                  <c:v>172012</c:v>
                </c:pt>
                <c:pt idx="10">
                  <c:v>667</c:v>
                </c:pt>
                <c:pt idx="11">
                  <c:v>7795</c:v>
                </c:pt>
                <c:pt idx="12">
                  <c:v>188</c:v>
                </c:pt>
                <c:pt idx="13">
                  <c:v>30821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9456112"/>
        <c:axId val="609458912"/>
      </c:barChart>
      <c:catAx>
        <c:axId val="6094561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9458912"/>
        <c:crosses val="autoZero"/>
        <c:auto val="1"/>
        <c:lblAlgn val="ctr"/>
        <c:lblOffset val="100"/>
        <c:noMultiLvlLbl val="0"/>
      </c:catAx>
      <c:valAx>
        <c:axId val="6094589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945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9" tIns="47360" rIns="94719" bIns="4736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9" tIns="47360" rIns="94719" bIns="4736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29/11/2017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52478"/>
              </p:ext>
            </p:extLst>
          </p:nvPr>
        </p:nvGraphicFramePr>
        <p:xfrm>
          <a:off x="4060829" y="939792"/>
          <a:ext cx="4121150" cy="51562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23627"/>
                <a:gridCol w="2097523"/>
              </a:tblGrid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430,401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284,570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312,516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71,678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694,859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281,086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33,556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48,462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172,012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30,821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2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2’368,897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7346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2’368,897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579930"/>
              </p:ext>
            </p:extLst>
          </p:nvPr>
        </p:nvGraphicFramePr>
        <p:xfrm>
          <a:off x="2228535" y="962252"/>
          <a:ext cx="7789333" cy="459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02" y="262190"/>
            <a:ext cx="11359526" cy="639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9" y="656761"/>
            <a:ext cx="4031283" cy="57101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0" y="656761"/>
            <a:ext cx="4031283" cy="57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13496"/>
              </p:ext>
            </p:extLst>
          </p:nvPr>
        </p:nvGraphicFramePr>
        <p:xfrm>
          <a:off x="3869266" y="1227668"/>
          <a:ext cx="4538133" cy="488526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39466"/>
                <a:gridCol w="2598667"/>
              </a:tblGrid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6" y="6011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73010"/>
              </p:ext>
            </p:extLst>
          </p:nvPr>
        </p:nvGraphicFramePr>
        <p:xfrm>
          <a:off x="1854198" y="1167291"/>
          <a:ext cx="8483600" cy="462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4746"/>
              </p:ext>
            </p:extLst>
          </p:nvPr>
        </p:nvGraphicFramePr>
        <p:xfrm>
          <a:off x="4046140" y="982132"/>
          <a:ext cx="4178036" cy="53848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51560"/>
                <a:gridCol w="2126476"/>
              </a:tblGrid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329,248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13,677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16,089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34,914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446,281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959535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446,281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358054"/>
              </p:ext>
            </p:extLst>
          </p:nvPr>
        </p:nvGraphicFramePr>
        <p:xfrm>
          <a:off x="1920618" y="1039515"/>
          <a:ext cx="8432800" cy="467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95003"/>
              </p:ext>
            </p:extLst>
          </p:nvPr>
        </p:nvGraphicFramePr>
        <p:xfrm>
          <a:off x="4195486" y="1134537"/>
          <a:ext cx="3811665" cy="46905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8995"/>
                <a:gridCol w="2182670"/>
              </a:tblGrid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37164" y="58433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96743"/>
              </p:ext>
            </p:extLst>
          </p:nvPr>
        </p:nvGraphicFramePr>
        <p:xfrm>
          <a:off x="2103959" y="1090229"/>
          <a:ext cx="8009466" cy="4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24500</TotalTime>
  <Words>246</Words>
  <Application>Microsoft Office PowerPoint</Application>
  <PresentationFormat>Panorámica</PresentationFormat>
  <Paragraphs>159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905</cp:revision>
  <cp:lastPrinted>2017-11-28T22:10:30Z</cp:lastPrinted>
  <dcterms:created xsi:type="dcterms:W3CDTF">2016-01-13T16:13:53Z</dcterms:created>
  <dcterms:modified xsi:type="dcterms:W3CDTF">2017-11-29T16:10:00Z</dcterms:modified>
</cp:coreProperties>
</file>