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29</c:v>
                </c:pt>
                <c:pt idx="4">
                  <c:v>40</c:v>
                </c:pt>
                <c:pt idx="5">
                  <c:v>20</c:v>
                </c:pt>
                <c:pt idx="6">
                  <c:v>6</c:v>
                </c:pt>
                <c:pt idx="7">
                  <c:v>51</c:v>
                </c:pt>
                <c:pt idx="8">
                  <c:v>3</c:v>
                </c:pt>
                <c:pt idx="9">
                  <c:v>8</c:v>
                </c:pt>
                <c:pt idx="10">
                  <c:v>10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5098704"/>
        <c:axId val="765388720"/>
      </c:barChart>
      <c:catAx>
        <c:axId val="7550987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5388720"/>
        <c:crosses val="autoZero"/>
        <c:auto val="1"/>
        <c:lblAlgn val="ctr"/>
        <c:lblOffset val="100"/>
        <c:noMultiLvlLbl val="0"/>
      </c:catAx>
      <c:valAx>
        <c:axId val="765388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509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26550</c:v>
                </c:pt>
                <c:pt idx="1">
                  <c:v>172</c:v>
                </c:pt>
                <c:pt idx="2">
                  <c:v>242</c:v>
                </c:pt>
                <c:pt idx="3">
                  <c:v>8336</c:v>
                </c:pt>
                <c:pt idx="4">
                  <c:v>356772</c:v>
                </c:pt>
                <c:pt idx="5">
                  <c:v>18695</c:v>
                </c:pt>
                <c:pt idx="6">
                  <c:v>1262</c:v>
                </c:pt>
                <c:pt idx="7">
                  <c:v>525383</c:v>
                </c:pt>
                <c:pt idx="8">
                  <c:v>88</c:v>
                </c:pt>
                <c:pt idx="9">
                  <c:v>77152</c:v>
                </c:pt>
                <c:pt idx="10">
                  <c:v>38259</c:v>
                </c:pt>
                <c:pt idx="11">
                  <c:v>803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61138176"/>
        <c:axId val="761140416"/>
      </c:barChart>
      <c:catAx>
        <c:axId val="761138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1140416"/>
        <c:crosses val="autoZero"/>
        <c:auto val="1"/>
        <c:lblAlgn val="ctr"/>
        <c:lblOffset val="100"/>
        <c:noMultiLvlLbl val="0"/>
      </c:catAx>
      <c:valAx>
        <c:axId val="761140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113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</c:strCache>
            </c:strRef>
          </c:cat>
          <c:val>
            <c:numRef>
              <c:f>'TABLA Y GRAFICO'!$F$4:$F$16</c:f>
              <c:numCache>
                <c:formatCode>#,##0</c:formatCode>
                <c:ptCount val="13"/>
                <c:pt idx="0">
                  <c:v>102</c:v>
                </c:pt>
                <c:pt idx="1">
                  <c:v>80</c:v>
                </c:pt>
                <c:pt idx="2">
                  <c:v>6</c:v>
                </c:pt>
                <c:pt idx="3">
                  <c:v>68</c:v>
                </c:pt>
                <c:pt idx="4">
                  <c:v>87</c:v>
                </c:pt>
                <c:pt idx="5">
                  <c:v>68</c:v>
                </c:pt>
                <c:pt idx="6">
                  <c:v>38</c:v>
                </c:pt>
                <c:pt idx="7">
                  <c:v>99</c:v>
                </c:pt>
                <c:pt idx="8">
                  <c:v>5</c:v>
                </c:pt>
                <c:pt idx="9">
                  <c:v>19</c:v>
                </c:pt>
                <c:pt idx="10">
                  <c:v>4</c:v>
                </c:pt>
                <c:pt idx="11">
                  <c:v>19</c:v>
                </c:pt>
                <c:pt idx="12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5157552"/>
        <c:axId val="708557792"/>
      </c:barChart>
      <c:catAx>
        <c:axId val="7051575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8557792"/>
        <c:crosses val="autoZero"/>
        <c:auto val="1"/>
        <c:lblAlgn val="ctr"/>
        <c:lblOffset val="100"/>
        <c:noMultiLvlLbl val="0"/>
      </c:catAx>
      <c:valAx>
        <c:axId val="7085577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15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MADRE DE DIOS</c:v>
                </c:pt>
                <c:pt idx="11">
                  <c:v>PASCO</c:v>
                </c:pt>
                <c:pt idx="12">
                  <c:v>PUNO</c:v>
                </c:pt>
              </c:strCache>
            </c:strRef>
          </c:cat>
          <c:val>
            <c:numRef>
              <c:f>'TABLA Y GRAFICO'!$I$4:$I$16</c:f>
              <c:numCache>
                <c:formatCode>#,##0</c:formatCode>
                <c:ptCount val="13"/>
                <c:pt idx="0">
                  <c:v>493862</c:v>
                </c:pt>
                <c:pt idx="1">
                  <c:v>284712</c:v>
                </c:pt>
                <c:pt idx="2">
                  <c:v>6501</c:v>
                </c:pt>
                <c:pt idx="3">
                  <c:v>323638</c:v>
                </c:pt>
                <c:pt idx="4">
                  <c:v>745791</c:v>
                </c:pt>
                <c:pt idx="5">
                  <c:v>341227</c:v>
                </c:pt>
                <c:pt idx="6">
                  <c:v>161826</c:v>
                </c:pt>
                <c:pt idx="7">
                  <c:v>793837</c:v>
                </c:pt>
                <c:pt idx="8">
                  <c:v>4835</c:v>
                </c:pt>
                <c:pt idx="9">
                  <c:v>11884</c:v>
                </c:pt>
                <c:pt idx="10">
                  <c:v>2329</c:v>
                </c:pt>
                <c:pt idx="11">
                  <c:v>151650</c:v>
                </c:pt>
                <c:pt idx="12">
                  <c:v>14466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8393264"/>
        <c:axId val="708396624"/>
      </c:barChart>
      <c:catAx>
        <c:axId val="708393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8396624"/>
        <c:crosses val="autoZero"/>
        <c:auto val="1"/>
        <c:lblAlgn val="ctr"/>
        <c:lblOffset val="100"/>
        <c:noMultiLvlLbl val="0"/>
      </c:catAx>
      <c:valAx>
        <c:axId val="708396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839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12" tIns="60157" rIns="120312" bIns="6015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6" y="6380257"/>
            <a:ext cx="6584448" cy="5220400"/>
          </a:xfrm>
          <a:prstGeom prst="rect">
            <a:avLst/>
          </a:prstGeom>
        </p:spPr>
        <p:txBody>
          <a:bodyPr vert="horz" lIns="120312" tIns="60157" rIns="120312" bIns="6015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3"/>
            <a:ext cx="3567058" cy="663682"/>
          </a:xfrm>
          <a:prstGeom prst="rect">
            <a:avLst/>
          </a:prstGeom>
        </p:spPr>
        <p:txBody>
          <a:bodyPr vert="horz" lIns="120312" tIns="60157" rIns="120312" bIns="60157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47199"/>
              </p:ext>
            </p:extLst>
          </p:nvPr>
        </p:nvGraphicFramePr>
        <p:xfrm>
          <a:off x="4143421" y="1051979"/>
          <a:ext cx="3955965" cy="51202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42515"/>
                <a:gridCol w="2013450"/>
              </a:tblGrid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493,862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284,712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323,638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745,791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341,227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161,826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793,837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4,835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11,884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151,650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14,466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3’336,558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7346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3’336,558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34807"/>
              </p:ext>
            </p:extLst>
          </p:nvPr>
        </p:nvGraphicFramePr>
        <p:xfrm>
          <a:off x="2237001" y="931018"/>
          <a:ext cx="7772401" cy="465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275199"/>
            <a:ext cx="11209867" cy="6300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9" y="656762"/>
            <a:ext cx="4031283" cy="57101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30" y="656762"/>
            <a:ext cx="4031283" cy="57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50910"/>
              </p:ext>
            </p:extLst>
          </p:nvPr>
        </p:nvGraphicFramePr>
        <p:xfrm>
          <a:off x="4068233" y="1274234"/>
          <a:ext cx="4140200" cy="48725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69401"/>
                <a:gridCol w="2370799"/>
              </a:tblGrid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6" y="6011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872143"/>
              </p:ext>
            </p:extLst>
          </p:nvPr>
        </p:nvGraphicFramePr>
        <p:xfrm>
          <a:off x="2125131" y="1227404"/>
          <a:ext cx="7941733" cy="450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99580"/>
              </p:ext>
            </p:extLst>
          </p:nvPr>
        </p:nvGraphicFramePr>
        <p:xfrm>
          <a:off x="4087283" y="1096427"/>
          <a:ext cx="4095750" cy="51519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11155"/>
                <a:gridCol w="2084595"/>
              </a:tblGrid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26,550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356,772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18,695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525,383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77,152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1’053,714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959535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1’053,714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448739"/>
              </p:ext>
            </p:extLst>
          </p:nvPr>
        </p:nvGraphicFramePr>
        <p:xfrm>
          <a:off x="2246584" y="1150080"/>
          <a:ext cx="7780867" cy="445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28701"/>
              </p:ext>
            </p:extLst>
          </p:nvPr>
        </p:nvGraphicFramePr>
        <p:xfrm>
          <a:off x="4081186" y="1094316"/>
          <a:ext cx="4040265" cy="506095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26692"/>
                <a:gridCol w="2313573"/>
              </a:tblGrid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3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37164" y="58433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735405"/>
              </p:ext>
            </p:extLst>
          </p:nvPr>
        </p:nvGraphicFramePr>
        <p:xfrm>
          <a:off x="2041037" y="956733"/>
          <a:ext cx="8313695" cy="473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24614</TotalTime>
  <Words>240</Words>
  <Application>Microsoft Office PowerPoint</Application>
  <PresentationFormat>Panorámica</PresentationFormat>
  <Paragraphs>147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911</cp:revision>
  <cp:lastPrinted>2017-11-29T23:26:15Z</cp:lastPrinted>
  <dcterms:created xsi:type="dcterms:W3CDTF">2016-01-13T16:13:53Z</dcterms:created>
  <dcterms:modified xsi:type="dcterms:W3CDTF">2017-11-29T23:34:50Z</dcterms:modified>
</cp:coreProperties>
</file>