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12192000" cy="6858000"/>
  <p:notesSz cx="8229600" cy="132588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GRAFICO'!$H$4:$H$14</c:f>
              <c:strCache>
                <c:ptCount val="11"/>
                <c:pt idx="0">
                  <c:v>ANCASH</c:v>
                </c:pt>
                <c:pt idx="1">
                  <c:v>APURIMAC</c:v>
                </c:pt>
                <c:pt idx="2">
                  <c:v>AYACUCHO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LA LIBERTAD</c:v>
                </c:pt>
                <c:pt idx="8">
                  <c:v>LIMA</c:v>
                </c:pt>
                <c:pt idx="9">
                  <c:v>PASCO</c:v>
                </c:pt>
                <c:pt idx="10">
                  <c:v>Total general</c:v>
                </c:pt>
              </c:strCache>
            </c:strRef>
          </c:cat>
          <c:val>
            <c:numRef>
              <c:f>'TABLA Y GRAFICO'!$I$4:$I$14</c:f>
              <c:numCache>
                <c:formatCode>#,##0</c:formatCode>
                <c:ptCount val="11"/>
                <c:pt idx="0">
                  <c:v>210227</c:v>
                </c:pt>
                <c:pt idx="1">
                  <c:v>202097</c:v>
                </c:pt>
                <c:pt idx="2">
                  <c:v>146648</c:v>
                </c:pt>
                <c:pt idx="3">
                  <c:v>1422</c:v>
                </c:pt>
                <c:pt idx="4">
                  <c:v>248633</c:v>
                </c:pt>
                <c:pt idx="5">
                  <c:v>165845</c:v>
                </c:pt>
                <c:pt idx="6">
                  <c:v>137284</c:v>
                </c:pt>
                <c:pt idx="7">
                  <c:v>15800</c:v>
                </c:pt>
                <c:pt idx="8">
                  <c:v>27561</c:v>
                </c:pt>
                <c:pt idx="9">
                  <c:v>129270</c:v>
                </c:pt>
                <c:pt idx="10">
                  <c:v>1284787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09482816"/>
        <c:axId val="709492336"/>
      </c:barChart>
      <c:catAx>
        <c:axId val="70948281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9492336"/>
        <c:crosses val="autoZero"/>
        <c:auto val="1"/>
        <c:lblAlgn val="ctr"/>
        <c:lblOffset val="100"/>
        <c:noMultiLvlLbl val="0"/>
      </c:catAx>
      <c:valAx>
        <c:axId val="70949233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948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567058" cy="663682"/>
          </a:xfrm>
          <a:prstGeom prst="rect">
            <a:avLst/>
          </a:prstGeom>
        </p:spPr>
        <p:txBody>
          <a:bodyPr vert="horz" lIns="120312" tIns="60157" rIns="120312" bIns="60157" rtlCol="0"/>
          <a:lstStyle>
            <a:lvl1pPr algn="l">
              <a:defRPr sz="17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660623" y="3"/>
            <a:ext cx="3567058" cy="663682"/>
          </a:xfrm>
          <a:prstGeom prst="rect">
            <a:avLst/>
          </a:prstGeom>
        </p:spPr>
        <p:txBody>
          <a:bodyPr vert="horz" lIns="120312" tIns="60157" rIns="120312" bIns="60157" rtlCol="0"/>
          <a:lstStyle>
            <a:lvl1pPr algn="r">
              <a:defRPr sz="1700"/>
            </a:lvl1pPr>
          </a:lstStyle>
          <a:p>
            <a:fld id="{5D9D88A4-A731-4438-A4DC-AEACE4610CBD}" type="datetimeFigureOut">
              <a:rPr lang="es-PE" smtClean="0"/>
              <a:t>30/11/2017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1655763"/>
            <a:ext cx="7956550" cy="4476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0312" tIns="60157" rIns="120312" bIns="60157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822586" y="6380257"/>
            <a:ext cx="6584448" cy="5220400"/>
          </a:xfrm>
          <a:prstGeom prst="rect">
            <a:avLst/>
          </a:prstGeom>
        </p:spPr>
        <p:txBody>
          <a:bodyPr vert="horz" lIns="120312" tIns="60157" rIns="120312" bIns="6015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2595123"/>
            <a:ext cx="3567058" cy="663682"/>
          </a:xfrm>
          <a:prstGeom prst="rect">
            <a:avLst/>
          </a:prstGeom>
        </p:spPr>
        <p:txBody>
          <a:bodyPr vert="horz" lIns="120312" tIns="60157" rIns="120312" bIns="60157" rtlCol="0" anchor="b"/>
          <a:lstStyle>
            <a:lvl1pPr algn="l">
              <a:defRPr sz="17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660623" y="12595123"/>
            <a:ext cx="3567058" cy="663682"/>
          </a:xfrm>
          <a:prstGeom prst="rect">
            <a:avLst/>
          </a:prstGeom>
        </p:spPr>
        <p:txBody>
          <a:bodyPr vert="horz" lIns="120312" tIns="60157" rIns="120312" bIns="60157" rtlCol="0" anchor="b"/>
          <a:lstStyle>
            <a:lvl1pPr algn="r">
              <a:defRPr sz="17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6525" y="1655763"/>
            <a:ext cx="7956550" cy="4476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30/11/2017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3973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284671"/>
              </p:ext>
            </p:extLst>
          </p:nvPr>
        </p:nvGraphicFramePr>
        <p:xfrm>
          <a:off x="3248028" y="956731"/>
          <a:ext cx="5746751" cy="4255296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821853"/>
                <a:gridCol w="2924898"/>
              </a:tblGrid>
              <a:tr h="3546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546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210,227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46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202,097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46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146,648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46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1,422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46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248,633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46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165,845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46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137,284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46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15,800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46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27,561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46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129,270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46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1,284,787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4726869" y="5402120"/>
            <a:ext cx="2789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Departamentos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97615" y="5506051"/>
            <a:ext cx="3051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’284,787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292839"/>
              </p:ext>
            </p:extLst>
          </p:nvPr>
        </p:nvGraphicFramePr>
        <p:xfrm>
          <a:off x="2539999" y="939801"/>
          <a:ext cx="7298267" cy="4350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8959" t="9102" r="10138" b="6410"/>
          <a:stretch/>
        </p:blipFill>
        <p:spPr>
          <a:xfrm>
            <a:off x="650740" y="296332"/>
            <a:ext cx="10821594" cy="612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29" y="656762"/>
            <a:ext cx="4031282" cy="57101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30" y="656762"/>
            <a:ext cx="4031282" cy="571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8754" y="503542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656546"/>
              </p:ext>
            </p:extLst>
          </p:nvPr>
        </p:nvGraphicFramePr>
        <p:xfrm>
          <a:off x="3500966" y="1083736"/>
          <a:ext cx="5274733" cy="3647808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254267"/>
                <a:gridCol w="3020466"/>
              </a:tblGrid>
              <a:tr h="4053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4053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53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53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53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53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53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53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53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4743798" y="4942406"/>
            <a:ext cx="2789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Departamentos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38683" y="576717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81820" y="5613815"/>
            <a:ext cx="137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733" y="1184239"/>
            <a:ext cx="6872841" cy="412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73297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9583"/>
              </p:ext>
            </p:extLst>
          </p:nvPr>
        </p:nvGraphicFramePr>
        <p:xfrm>
          <a:off x="3469216" y="1024467"/>
          <a:ext cx="5331883" cy="3884877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618138"/>
                <a:gridCol w="2713745"/>
              </a:tblGrid>
              <a:tr h="4316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4316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16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7,317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16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4,430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16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1,262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16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31,686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16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16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38,259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16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83,153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4740623" y="5131976"/>
            <a:ext cx="2789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Departamentos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372753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600411" y="5578536"/>
            <a:ext cx="3073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83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,153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866" y="906093"/>
            <a:ext cx="7448574" cy="447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86706" y="4700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982378"/>
              </p:ext>
            </p:extLst>
          </p:nvPr>
        </p:nvGraphicFramePr>
        <p:xfrm>
          <a:off x="3358119" y="982130"/>
          <a:ext cx="5486400" cy="3933564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344728"/>
                <a:gridCol w="3141672"/>
              </a:tblGrid>
              <a:tr h="3277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DEPARTAMENTOS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CANTIDAD DE DISTRITOS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277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77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77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77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77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77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77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77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77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77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77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4706785" y="5058411"/>
            <a:ext cx="2789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Departamentos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94079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43354" y="5602112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367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638" y="977562"/>
            <a:ext cx="7440107" cy="446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24628</TotalTime>
  <Words>194</Words>
  <Application>Microsoft Office PowerPoint</Application>
  <PresentationFormat>Panorámica</PresentationFormat>
  <Paragraphs>110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914</cp:revision>
  <cp:lastPrinted>2017-11-29T23:26:15Z</cp:lastPrinted>
  <dcterms:created xsi:type="dcterms:W3CDTF">2016-01-13T16:13:53Z</dcterms:created>
  <dcterms:modified xsi:type="dcterms:W3CDTF">2017-11-30T15:27:04Z</dcterms:modified>
</cp:coreProperties>
</file>